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4" r:id="rId4"/>
  </p:sldMasterIdLst>
  <p:notesMasterIdLst>
    <p:notesMasterId r:id="rId18"/>
  </p:notesMasterIdLst>
  <p:handoutMasterIdLst>
    <p:handoutMasterId r:id="rId19"/>
  </p:handoutMasterIdLst>
  <p:sldIdLst>
    <p:sldId id="256" r:id="rId5"/>
    <p:sldId id="319" r:id="rId6"/>
    <p:sldId id="382" r:id="rId7"/>
    <p:sldId id="260" r:id="rId8"/>
    <p:sldId id="376" r:id="rId9"/>
    <p:sldId id="266" r:id="rId10"/>
    <p:sldId id="377" r:id="rId11"/>
    <p:sldId id="378" r:id="rId12"/>
    <p:sldId id="381" r:id="rId13"/>
    <p:sldId id="383" r:id="rId14"/>
    <p:sldId id="337" r:id="rId15"/>
    <p:sldId id="379" r:id="rId16"/>
    <p:sldId id="314" r:id="rId17"/>
  </p:sldIdLst>
  <p:sldSz cx="9144000" cy="6858000" type="screen4x3"/>
  <p:notesSz cx="6669088" cy="9926638"/>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DBF5"/>
    <a:srgbClr val="24116A"/>
    <a:srgbClr val="CC0000"/>
    <a:srgbClr val="4D0000"/>
    <a:srgbClr val="2D1682"/>
    <a:srgbClr val="0099CC"/>
    <a:srgbClr val="66CCFF"/>
    <a:srgbClr val="9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86604" autoAdjust="0"/>
  </p:normalViewPr>
  <p:slideViewPr>
    <p:cSldViewPr>
      <p:cViewPr varScale="1">
        <p:scale>
          <a:sx n="99" d="100"/>
          <a:sy n="99" d="100"/>
        </p:scale>
        <p:origin x="1962"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10" d="100"/>
        <a:sy n="110" d="100"/>
      </p:scale>
      <p:origin x="0" y="0"/>
    </p:cViewPr>
  </p:sorterViewPr>
  <p:notesViewPr>
    <p:cSldViewPr>
      <p:cViewPr varScale="1">
        <p:scale>
          <a:sx n="80" d="100"/>
          <a:sy n="80" d="100"/>
        </p:scale>
        <p:origin x="4050"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6D33CF-4CD5-446B-8BF5-F5B35F70A69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GB"/>
        </a:p>
      </dgm:t>
    </dgm:pt>
    <dgm:pt modelId="{B8477C37-6761-4522-8933-CCA5996B4A21}">
      <dgm:prSet phldrT="[Text]"/>
      <dgm:spPr/>
      <dgm:t>
        <a:bodyPr/>
        <a:lstStyle/>
        <a:p>
          <a:r>
            <a:rPr lang="en-GB" altLang="en-US" dirty="0"/>
            <a:t>Definition</a:t>
          </a:r>
          <a:endParaRPr lang="en-GB" dirty="0"/>
        </a:p>
      </dgm:t>
    </dgm:pt>
    <dgm:pt modelId="{3FE813BF-E08B-4B0E-A19B-53F0027792C7}" type="parTrans" cxnId="{1E28E2C4-ED9C-46D5-8569-E924F3AA87BB}">
      <dgm:prSet/>
      <dgm:spPr/>
      <dgm:t>
        <a:bodyPr/>
        <a:lstStyle/>
        <a:p>
          <a:endParaRPr lang="en-GB"/>
        </a:p>
      </dgm:t>
    </dgm:pt>
    <dgm:pt modelId="{5C5A538A-B107-4C4C-84AA-6717E3457098}" type="sibTrans" cxnId="{1E28E2C4-ED9C-46D5-8569-E924F3AA87BB}">
      <dgm:prSet/>
      <dgm:spPr/>
      <dgm:t>
        <a:bodyPr/>
        <a:lstStyle/>
        <a:p>
          <a:endParaRPr lang="en-GB"/>
        </a:p>
      </dgm:t>
    </dgm:pt>
    <dgm:pt modelId="{2099F09B-B086-4458-957F-08EEC4EC4EC8}">
      <dgm:prSet/>
      <dgm:spPr/>
      <dgm:t>
        <a:bodyPr/>
        <a:lstStyle/>
        <a:p>
          <a:r>
            <a:rPr lang="en-GB" altLang="en-US" dirty="0"/>
            <a:t>Pathology </a:t>
          </a:r>
        </a:p>
      </dgm:t>
    </dgm:pt>
    <dgm:pt modelId="{F61D8B0E-8637-48B9-965B-778C2039EE45}" type="parTrans" cxnId="{5858411A-6A80-4C1F-8623-05EF88231048}">
      <dgm:prSet/>
      <dgm:spPr/>
      <dgm:t>
        <a:bodyPr/>
        <a:lstStyle/>
        <a:p>
          <a:endParaRPr lang="en-GB"/>
        </a:p>
      </dgm:t>
    </dgm:pt>
    <dgm:pt modelId="{D85C9296-D21F-4951-9BAE-4F290E037D5A}" type="sibTrans" cxnId="{5858411A-6A80-4C1F-8623-05EF88231048}">
      <dgm:prSet/>
      <dgm:spPr/>
      <dgm:t>
        <a:bodyPr/>
        <a:lstStyle/>
        <a:p>
          <a:endParaRPr lang="en-GB"/>
        </a:p>
      </dgm:t>
    </dgm:pt>
    <dgm:pt modelId="{AD700B88-6E2B-4E6F-B1E9-4B9BCBED3DFA}">
      <dgm:prSet/>
      <dgm:spPr/>
      <dgm:t>
        <a:bodyPr/>
        <a:lstStyle/>
        <a:p>
          <a:r>
            <a:rPr lang="en-GB" altLang="en-US"/>
            <a:t>Causes </a:t>
          </a:r>
          <a:endParaRPr lang="en-GB" altLang="en-US" dirty="0"/>
        </a:p>
      </dgm:t>
    </dgm:pt>
    <dgm:pt modelId="{3DE03149-291C-44E3-8189-610735A7A650}" type="parTrans" cxnId="{507F4322-2199-4187-AD7D-E77D52B3DA1F}">
      <dgm:prSet/>
      <dgm:spPr/>
      <dgm:t>
        <a:bodyPr/>
        <a:lstStyle/>
        <a:p>
          <a:endParaRPr lang="en-GB"/>
        </a:p>
      </dgm:t>
    </dgm:pt>
    <dgm:pt modelId="{5FE5A38B-222E-4B89-92E9-D7D80C2742C2}" type="sibTrans" cxnId="{507F4322-2199-4187-AD7D-E77D52B3DA1F}">
      <dgm:prSet/>
      <dgm:spPr/>
      <dgm:t>
        <a:bodyPr/>
        <a:lstStyle/>
        <a:p>
          <a:endParaRPr lang="en-GB"/>
        </a:p>
      </dgm:t>
    </dgm:pt>
    <dgm:pt modelId="{2784F1C7-9F8E-45AA-ABF6-8F699390CD92}">
      <dgm:prSet/>
      <dgm:spPr/>
      <dgm:t>
        <a:bodyPr/>
        <a:lstStyle/>
        <a:p>
          <a:r>
            <a:rPr lang="en-GB" altLang="en-US"/>
            <a:t>Symptoms</a:t>
          </a:r>
          <a:endParaRPr lang="en-GB" altLang="en-US" dirty="0"/>
        </a:p>
      </dgm:t>
    </dgm:pt>
    <dgm:pt modelId="{EE062E15-33F4-45AF-B21A-0D1C2E1541E3}" type="parTrans" cxnId="{383B6B7B-9BE5-4E03-BBAC-8C289437A271}">
      <dgm:prSet/>
      <dgm:spPr/>
      <dgm:t>
        <a:bodyPr/>
        <a:lstStyle/>
        <a:p>
          <a:endParaRPr lang="en-GB"/>
        </a:p>
      </dgm:t>
    </dgm:pt>
    <dgm:pt modelId="{2E2C3F6E-8617-480E-9974-5E4742D66182}" type="sibTrans" cxnId="{383B6B7B-9BE5-4E03-BBAC-8C289437A271}">
      <dgm:prSet/>
      <dgm:spPr/>
      <dgm:t>
        <a:bodyPr/>
        <a:lstStyle/>
        <a:p>
          <a:endParaRPr lang="en-GB"/>
        </a:p>
      </dgm:t>
    </dgm:pt>
    <dgm:pt modelId="{F0C79AEB-B1E0-4994-8972-52E37F9FF8B8}">
      <dgm:prSet/>
      <dgm:spPr/>
      <dgm:t>
        <a:bodyPr/>
        <a:lstStyle/>
        <a:p>
          <a:r>
            <a:rPr lang="en-GB" altLang="en-US"/>
            <a:t>Management </a:t>
          </a:r>
          <a:endParaRPr lang="en-GB" altLang="en-US" dirty="0"/>
        </a:p>
      </dgm:t>
    </dgm:pt>
    <dgm:pt modelId="{B2D2F3C4-061D-4C23-B7EA-415C4F32B0B0}" type="parTrans" cxnId="{63E0A2A1-9F90-4469-9730-E604B1CB6F74}">
      <dgm:prSet/>
      <dgm:spPr/>
      <dgm:t>
        <a:bodyPr/>
        <a:lstStyle/>
        <a:p>
          <a:endParaRPr lang="en-GB"/>
        </a:p>
      </dgm:t>
    </dgm:pt>
    <dgm:pt modelId="{76F87A0C-C2D1-4697-84F6-7CB4B3B26E06}" type="sibTrans" cxnId="{63E0A2A1-9F90-4469-9730-E604B1CB6F74}">
      <dgm:prSet/>
      <dgm:spPr/>
      <dgm:t>
        <a:bodyPr/>
        <a:lstStyle/>
        <a:p>
          <a:endParaRPr lang="en-GB"/>
        </a:p>
      </dgm:t>
    </dgm:pt>
    <dgm:pt modelId="{88156449-ADD8-4D18-A1DC-8D44C1A2D458}">
      <dgm:prSet/>
      <dgm:spPr/>
      <dgm:t>
        <a:bodyPr/>
        <a:lstStyle/>
        <a:p>
          <a:r>
            <a:rPr lang="en-GB" altLang="en-US"/>
            <a:t>Outcomes</a:t>
          </a:r>
          <a:endParaRPr lang="en-GB" altLang="en-US" dirty="0"/>
        </a:p>
      </dgm:t>
    </dgm:pt>
    <dgm:pt modelId="{379C595A-23D2-4F56-B995-AD79F5330ED1}" type="parTrans" cxnId="{8F376164-877F-4767-AF17-25D15AA263E5}">
      <dgm:prSet/>
      <dgm:spPr/>
      <dgm:t>
        <a:bodyPr/>
        <a:lstStyle/>
        <a:p>
          <a:endParaRPr lang="en-GB"/>
        </a:p>
      </dgm:t>
    </dgm:pt>
    <dgm:pt modelId="{DB5F2CB6-7E28-43EC-B33D-5754B25B082B}" type="sibTrans" cxnId="{8F376164-877F-4767-AF17-25D15AA263E5}">
      <dgm:prSet/>
      <dgm:spPr/>
      <dgm:t>
        <a:bodyPr/>
        <a:lstStyle/>
        <a:p>
          <a:endParaRPr lang="en-GB"/>
        </a:p>
      </dgm:t>
    </dgm:pt>
    <dgm:pt modelId="{FFA8F0B2-DE55-4210-BB96-939C3AD8E8C8}" type="pres">
      <dgm:prSet presAssocID="{EF6D33CF-4CD5-446B-8BF5-F5B35F70A690}" presName="linear" presStyleCnt="0">
        <dgm:presLayoutVars>
          <dgm:animLvl val="lvl"/>
          <dgm:resizeHandles val="exact"/>
        </dgm:presLayoutVars>
      </dgm:prSet>
      <dgm:spPr/>
    </dgm:pt>
    <dgm:pt modelId="{97CCC527-0F86-4EF5-8162-31901DC58E68}" type="pres">
      <dgm:prSet presAssocID="{B8477C37-6761-4522-8933-CCA5996B4A21}" presName="parentText" presStyleLbl="node1" presStyleIdx="0" presStyleCnt="6">
        <dgm:presLayoutVars>
          <dgm:chMax val="0"/>
          <dgm:bulletEnabled val="1"/>
        </dgm:presLayoutVars>
      </dgm:prSet>
      <dgm:spPr/>
    </dgm:pt>
    <dgm:pt modelId="{03044475-E675-4227-9683-E2B9CB91A9FC}" type="pres">
      <dgm:prSet presAssocID="{5C5A538A-B107-4C4C-84AA-6717E3457098}" presName="spacer" presStyleCnt="0"/>
      <dgm:spPr/>
    </dgm:pt>
    <dgm:pt modelId="{30F338CD-A517-499A-A036-BEF7835AF42B}" type="pres">
      <dgm:prSet presAssocID="{2099F09B-B086-4458-957F-08EEC4EC4EC8}" presName="parentText" presStyleLbl="node1" presStyleIdx="1" presStyleCnt="6">
        <dgm:presLayoutVars>
          <dgm:chMax val="0"/>
          <dgm:bulletEnabled val="1"/>
        </dgm:presLayoutVars>
      </dgm:prSet>
      <dgm:spPr/>
    </dgm:pt>
    <dgm:pt modelId="{83C3ABC2-6B54-4A9A-9828-244C009DD6E4}" type="pres">
      <dgm:prSet presAssocID="{D85C9296-D21F-4951-9BAE-4F290E037D5A}" presName="spacer" presStyleCnt="0"/>
      <dgm:spPr/>
    </dgm:pt>
    <dgm:pt modelId="{1257A742-7E9B-4285-9896-E7C39D590F7D}" type="pres">
      <dgm:prSet presAssocID="{AD700B88-6E2B-4E6F-B1E9-4B9BCBED3DFA}" presName="parentText" presStyleLbl="node1" presStyleIdx="2" presStyleCnt="6">
        <dgm:presLayoutVars>
          <dgm:chMax val="0"/>
          <dgm:bulletEnabled val="1"/>
        </dgm:presLayoutVars>
      </dgm:prSet>
      <dgm:spPr/>
    </dgm:pt>
    <dgm:pt modelId="{DF8FD4A4-053A-4849-A769-5411AC0B558B}" type="pres">
      <dgm:prSet presAssocID="{5FE5A38B-222E-4B89-92E9-D7D80C2742C2}" presName="spacer" presStyleCnt="0"/>
      <dgm:spPr/>
    </dgm:pt>
    <dgm:pt modelId="{37096AF7-EE71-47A9-9158-C9BCA51A7B0B}" type="pres">
      <dgm:prSet presAssocID="{2784F1C7-9F8E-45AA-ABF6-8F699390CD92}" presName="parentText" presStyleLbl="node1" presStyleIdx="3" presStyleCnt="6">
        <dgm:presLayoutVars>
          <dgm:chMax val="0"/>
          <dgm:bulletEnabled val="1"/>
        </dgm:presLayoutVars>
      </dgm:prSet>
      <dgm:spPr/>
    </dgm:pt>
    <dgm:pt modelId="{8CCB04BC-95AF-4B3C-B1DE-4E403768AEC1}" type="pres">
      <dgm:prSet presAssocID="{2E2C3F6E-8617-480E-9974-5E4742D66182}" presName="spacer" presStyleCnt="0"/>
      <dgm:spPr/>
    </dgm:pt>
    <dgm:pt modelId="{FFBA08F3-995D-4E88-84C3-EF3318C49C3E}" type="pres">
      <dgm:prSet presAssocID="{F0C79AEB-B1E0-4994-8972-52E37F9FF8B8}" presName="parentText" presStyleLbl="node1" presStyleIdx="4" presStyleCnt="6">
        <dgm:presLayoutVars>
          <dgm:chMax val="0"/>
          <dgm:bulletEnabled val="1"/>
        </dgm:presLayoutVars>
      </dgm:prSet>
      <dgm:spPr/>
    </dgm:pt>
    <dgm:pt modelId="{BA9753D4-FDDA-45F8-8512-D98DE3D02340}" type="pres">
      <dgm:prSet presAssocID="{76F87A0C-C2D1-4697-84F6-7CB4B3B26E06}" presName="spacer" presStyleCnt="0"/>
      <dgm:spPr/>
    </dgm:pt>
    <dgm:pt modelId="{F7214CA7-FE14-48ED-9CC4-6B8278859B6B}" type="pres">
      <dgm:prSet presAssocID="{88156449-ADD8-4D18-A1DC-8D44C1A2D458}" presName="parentText" presStyleLbl="node1" presStyleIdx="5" presStyleCnt="6">
        <dgm:presLayoutVars>
          <dgm:chMax val="0"/>
          <dgm:bulletEnabled val="1"/>
        </dgm:presLayoutVars>
      </dgm:prSet>
      <dgm:spPr/>
    </dgm:pt>
  </dgm:ptLst>
  <dgm:cxnLst>
    <dgm:cxn modelId="{5858411A-6A80-4C1F-8623-05EF88231048}" srcId="{EF6D33CF-4CD5-446B-8BF5-F5B35F70A690}" destId="{2099F09B-B086-4458-957F-08EEC4EC4EC8}" srcOrd="1" destOrd="0" parTransId="{F61D8B0E-8637-48B9-965B-778C2039EE45}" sibTransId="{D85C9296-D21F-4951-9BAE-4F290E037D5A}"/>
    <dgm:cxn modelId="{507F4322-2199-4187-AD7D-E77D52B3DA1F}" srcId="{EF6D33CF-4CD5-446B-8BF5-F5B35F70A690}" destId="{AD700B88-6E2B-4E6F-B1E9-4B9BCBED3DFA}" srcOrd="2" destOrd="0" parTransId="{3DE03149-291C-44E3-8189-610735A7A650}" sibTransId="{5FE5A38B-222E-4B89-92E9-D7D80C2742C2}"/>
    <dgm:cxn modelId="{8F376164-877F-4767-AF17-25D15AA263E5}" srcId="{EF6D33CF-4CD5-446B-8BF5-F5B35F70A690}" destId="{88156449-ADD8-4D18-A1DC-8D44C1A2D458}" srcOrd="5" destOrd="0" parTransId="{379C595A-23D2-4F56-B995-AD79F5330ED1}" sibTransId="{DB5F2CB6-7E28-43EC-B33D-5754B25B082B}"/>
    <dgm:cxn modelId="{EF1C8D78-2BA7-4FA5-86A2-CF9CA539881C}" type="presOf" srcId="{AD700B88-6E2B-4E6F-B1E9-4B9BCBED3DFA}" destId="{1257A742-7E9B-4285-9896-E7C39D590F7D}" srcOrd="0" destOrd="0" presId="urn:microsoft.com/office/officeart/2005/8/layout/vList2"/>
    <dgm:cxn modelId="{AA2F8D78-5EAC-4F24-A7D0-E14135888343}" type="presOf" srcId="{F0C79AEB-B1E0-4994-8972-52E37F9FF8B8}" destId="{FFBA08F3-995D-4E88-84C3-EF3318C49C3E}" srcOrd="0" destOrd="0" presId="urn:microsoft.com/office/officeart/2005/8/layout/vList2"/>
    <dgm:cxn modelId="{383B6B7B-9BE5-4E03-BBAC-8C289437A271}" srcId="{EF6D33CF-4CD5-446B-8BF5-F5B35F70A690}" destId="{2784F1C7-9F8E-45AA-ABF6-8F699390CD92}" srcOrd="3" destOrd="0" parTransId="{EE062E15-33F4-45AF-B21A-0D1C2E1541E3}" sibTransId="{2E2C3F6E-8617-480E-9974-5E4742D66182}"/>
    <dgm:cxn modelId="{30AABD8B-64F9-43CD-8806-4644FF70C285}" type="presOf" srcId="{EF6D33CF-4CD5-446B-8BF5-F5B35F70A690}" destId="{FFA8F0B2-DE55-4210-BB96-939C3AD8E8C8}" srcOrd="0" destOrd="0" presId="urn:microsoft.com/office/officeart/2005/8/layout/vList2"/>
    <dgm:cxn modelId="{C205699A-FCEC-40BA-AF71-641291CBC391}" type="presOf" srcId="{B8477C37-6761-4522-8933-CCA5996B4A21}" destId="{97CCC527-0F86-4EF5-8162-31901DC58E68}" srcOrd="0" destOrd="0" presId="urn:microsoft.com/office/officeart/2005/8/layout/vList2"/>
    <dgm:cxn modelId="{63E0A2A1-9F90-4469-9730-E604B1CB6F74}" srcId="{EF6D33CF-4CD5-446B-8BF5-F5B35F70A690}" destId="{F0C79AEB-B1E0-4994-8972-52E37F9FF8B8}" srcOrd="4" destOrd="0" parTransId="{B2D2F3C4-061D-4C23-B7EA-415C4F32B0B0}" sibTransId="{76F87A0C-C2D1-4697-84F6-7CB4B3B26E06}"/>
    <dgm:cxn modelId="{A01DBDB4-2D1C-4DB3-973C-142E411DB590}" type="presOf" srcId="{2099F09B-B086-4458-957F-08EEC4EC4EC8}" destId="{30F338CD-A517-499A-A036-BEF7835AF42B}" srcOrd="0" destOrd="0" presId="urn:microsoft.com/office/officeart/2005/8/layout/vList2"/>
    <dgm:cxn modelId="{59ECA9BD-D2BA-425F-B7B2-BAC9B5233947}" type="presOf" srcId="{2784F1C7-9F8E-45AA-ABF6-8F699390CD92}" destId="{37096AF7-EE71-47A9-9158-C9BCA51A7B0B}" srcOrd="0" destOrd="0" presId="urn:microsoft.com/office/officeart/2005/8/layout/vList2"/>
    <dgm:cxn modelId="{1E28E2C4-ED9C-46D5-8569-E924F3AA87BB}" srcId="{EF6D33CF-4CD5-446B-8BF5-F5B35F70A690}" destId="{B8477C37-6761-4522-8933-CCA5996B4A21}" srcOrd="0" destOrd="0" parTransId="{3FE813BF-E08B-4B0E-A19B-53F0027792C7}" sibTransId="{5C5A538A-B107-4C4C-84AA-6717E3457098}"/>
    <dgm:cxn modelId="{3A6DC8ED-C100-4DD2-8E4C-A25757A9124A}" type="presOf" srcId="{88156449-ADD8-4D18-A1DC-8D44C1A2D458}" destId="{F7214CA7-FE14-48ED-9CC4-6B8278859B6B}" srcOrd="0" destOrd="0" presId="urn:microsoft.com/office/officeart/2005/8/layout/vList2"/>
    <dgm:cxn modelId="{7523612C-FDAA-4769-8110-BFC181D86A84}" type="presParOf" srcId="{FFA8F0B2-DE55-4210-BB96-939C3AD8E8C8}" destId="{97CCC527-0F86-4EF5-8162-31901DC58E68}" srcOrd="0" destOrd="0" presId="urn:microsoft.com/office/officeart/2005/8/layout/vList2"/>
    <dgm:cxn modelId="{85BF60AF-4788-4934-97DC-29EE7902751B}" type="presParOf" srcId="{FFA8F0B2-DE55-4210-BB96-939C3AD8E8C8}" destId="{03044475-E675-4227-9683-E2B9CB91A9FC}" srcOrd="1" destOrd="0" presId="urn:microsoft.com/office/officeart/2005/8/layout/vList2"/>
    <dgm:cxn modelId="{0AD09019-ACAD-4560-BD34-E6B6733D95AD}" type="presParOf" srcId="{FFA8F0B2-DE55-4210-BB96-939C3AD8E8C8}" destId="{30F338CD-A517-499A-A036-BEF7835AF42B}" srcOrd="2" destOrd="0" presId="urn:microsoft.com/office/officeart/2005/8/layout/vList2"/>
    <dgm:cxn modelId="{B578CCF9-9ABE-4864-A906-43A4A54F0BB6}" type="presParOf" srcId="{FFA8F0B2-DE55-4210-BB96-939C3AD8E8C8}" destId="{83C3ABC2-6B54-4A9A-9828-244C009DD6E4}" srcOrd="3" destOrd="0" presId="urn:microsoft.com/office/officeart/2005/8/layout/vList2"/>
    <dgm:cxn modelId="{83C68D65-CD5F-433E-B67F-E1707B76738C}" type="presParOf" srcId="{FFA8F0B2-DE55-4210-BB96-939C3AD8E8C8}" destId="{1257A742-7E9B-4285-9896-E7C39D590F7D}" srcOrd="4" destOrd="0" presId="urn:microsoft.com/office/officeart/2005/8/layout/vList2"/>
    <dgm:cxn modelId="{89287F76-EACE-42BF-BE9F-069EF989FFB8}" type="presParOf" srcId="{FFA8F0B2-DE55-4210-BB96-939C3AD8E8C8}" destId="{DF8FD4A4-053A-4849-A769-5411AC0B558B}" srcOrd="5" destOrd="0" presId="urn:microsoft.com/office/officeart/2005/8/layout/vList2"/>
    <dgm:cxn modelId="{22DAC8A0-C134-4D05-934E-709E11BDA4D2}" type="presParOf" srcId="{FFA8F0B2-DE55-4210-BB96-939C3AD8E8C8}" destId="{37096AF7-EE71-47A9-9158-C9BCA51A7B0B}" srcOrd="6" destOrd="0" presId="urn:microsoft.com/office/officeart/2005/8/layout/vList2"/>
    <dgm:cxn modelId="{6A2B94C1-2036-49A6-8191-45706C5A301F}" type="presParOf" srcId="{FFA8F0B2-DE55-4210-BB96-939C3AD8E8C8}" destId="{8CCB04BC-95AF-4B3C-B1DE-4E403768AEC1}" srcOrd="7" destOrd="0" presId="urn:microsoft.com/office/officeart/2005/8/layout/vList2"/>
    <dgm:cxn modelId="{B54F4AAF-BAAD-42E0-A2C4-D7AFF0657C49}" type="presParOf" srcId="{FFA8F0B2-DE55-4210-BB96-939C3AD8E8C8}" destId="{FFBA08F3-995D-4E88-84C3-EF3318C49C3E}" srcOrd="8" destOrd="0" presId="urn:microsoft.com/office/officeart/2005/8/layout/vList2"/>
    <dgm:cxn modelId="{F530E2B9-34CA-4D02-9943-36FB099BA7BD}" type="presParOf" srcId="{FFA8F0B2-DE55-4210-BB96-939C3AD8E8C8}" destId="{BA9753D4-FDDA-45F8-8512-D98DE3D02340}" srcOrd="9" destOrd="0" presId="urn:microsoft.com/office/officeart/2005/8/layout/vList2"/>
    <dgm:cxn modelId="{531D4F89-9D11-4976-99D1-E9DBFC370967}" type="presParOf" srcId="{FFA8F0B2-DE55-4210-BB96-939C3AD8E8C8}" destId="{F7214CA7-FE14-48ED-9CC4-6B8278859B6B}"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12CF6B-5794-49D6-894D-66B3EC84A8B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GB"/>
        </a:p>
      </dgm:t>
    </dgm:pt>
    <dgm:pt modelId="{E331D1D3-4FEB-491C-BC1E-D05FF13D5676}">
      <dgm:prSet phldrT="[Text]"/>
      <dgm:spPr/>
      <dgm:t>
        <a:bodyPr/>
        <a:lstStyle/>
        <a:p>
          <a:r>
            <a:rPr lang="en-GB" dirty="0"/>
            <a:t>Usually benign</a:t>
          </a:r>
        </a:p>
      </dgm:t>
    </dgm:pt>
    <dgm:pt modelId="{C1BC2203-5DFF-4605-A633-92B6407B5F63}" type="parTrans" cxnId="{8BB2182F-71EE-4FAA-A67A-7C387D1F0375}">
      <dgm:prSet/>
      <dgm:spPr/>
      <dgm:t>
        <a:bodyPr/>
        <a:lstStyle/>
        <a:p>
          <a:endParaRPr lang="en-GB"/>
        </a:p>
      </dgm:t>
    </dgm:pt>
    <dgm:pt modelId="{8FFD9CEB-595C-4EEF-BE6D-63BCE0D265FE}" type="sibTrans" cxnId="{8BB2182F-71EE-4FAA-A67A-7C387D1F0375}">
      <dgm:prSet/>
      <dgm:spPr/>
      <dgm:t>
        <a:bodyPr/>
        <a:lstStyle/>
        <a:p>
          <a:endParaRPr lang="en-GB"/>
        </a:p>
      </dgm:t>
    </dgm:pt>
    <dgm:pt modelId="{035A3772-1691-408E-AEBE-44F12F88222C}">
      <dgm:prSet phldrT="[Text]"/>
      <dgm:spPr/>
      <dgm:t>
        <a:bodyPr/>
        <a:lstStyle/>
        <a:p>
          <a:r>
            <a:rPr lang="en-GB" dirty="0"/>
            <a:t>poorly diagnosed condition associated with subacute to acute neurological </a:t>
          </a:r>
        </a:p>
      </dgm:t>
    </dgm:pt>
    <dgm:pt modelId="{498F80D9-8A1F-46AF-9516-B6C81B98AB86}" type="parTrans" cxnId="{9D09BAE2-37B0-4637-BACD-2C2237B72461}">
      <dgm:prSet/>
      <dgm:spPr/>
      <dgm:t>
        <a:bodyPr/>
        <a:lstStyle/>
        <a:p>
          <a:endParaRPr lang="en-GB"/>
        </a:p>
      </dgm:t>
    </dgm:pt>
    <dgm:pt modelId="{72678C89-C779-4A86-8A6C-8B6EBA2D5455}" type="sibTrans" cxnId="{9D09BAE2-37B0-4637-BACD-2C2237B72461}">
      <dgm:prSet/>
      <dgm:spPr/>
      <dgm:t>
        <a:bodyPr/>
        <a:lstStyle/>
        <a:p>
          <a:endParaRPr lang="en-GB"/>
        </a:p>
      </dgm:t>
    </dgm:pt>
    <dgm:pt modelId="{6C264E6E-0A06-49E4-9F68-652ACA12B31D}">
      <dgm:prSet phldrT="[Text]"/>
      <dgm:spPr/>
      <dgm:t>
        <a:bodyPr/>
        <a:lstStyle/>
        <a:p>
          <a:r>
            <a:rPr lang="en-GB" dirty="0"/>
            <a:t>This affects the posterior occipital and parietal lobes </a:t>
          </a:r>
        </a:p>
      </dgm:t>
    </dgm:pt>
    <dgm:pt modelId="{8CD50527-2C9B-49BF-9504-32C1FF3A1F74}" type="parTrans" cxnId="{1CCFE7A4-2F58-4D0D-A281-5EAF8D607FAD}">
      <dgm:prSet/>
      <dgm:spPr/>
      <dgm:t>
        <a:bodyPr/>
        <a:lstStyle/>
        <a:p>
          <a:endParaRPr lang="en-GB"/>
        </a:p>
      </dgm:t>
    </dgm:pt>
    <dgm:pt modelId="{4CCF3D98-354F-4928-92D3-0C2B4C2BE779}" type="sibTrans" cxnId="{1CCFE7A4-2F58-4D0D-A281-5EAF8D607FAD}">
      <dgm:prSet/>
      <dgm:spPr/>
      <dgm:t>
        <a:bodyPr/>
        <a:lstStyle/>
        <a:p>
          <a:endParaRPr lang="en-GB"/>
        </a:p>
      </dgm:t>
    </dgm:pt>
    <dgm:pt modelId="{19A442AC-EE5F-4E8B-8FFF-DCB6E2647275}">
      <dgm:prSet phldrT="[Text]"/>
      <dgm:spPr/>
      <dgm:t>
        <a:bodyPr/>
        <a:lstStyle/>
        <a:p>
          <a:r>
            <a:rPr lang="en-GB" dirty="0"/>
            <a:t>manifestations primarily affecting white matter</a:t>
          </a:r>
        </a:p>
      </dgm:t>
    </dgm:pt>
    <dgm:pt modelId="{D10E113A-1F1E-4B41-8EA3-334B3394ED66}" type="parTrans" cxnId="{6AFE786A-5FE3-41CF-B463-DAE81CAE622A}">
      <dgm:prSet/>
      <dgm:spPr/>
      <dgm:t>
        <a:bodyPr/>
        <a:lstStyle/>
        <a:p>
          <a:endParaRPr lang="en-GB"/>
        </a:p>
      </dgm:t>
    </dgm:pt>
    <dgm:pt modelId="{9E4206A2-3596-4889-8D04-1024C720CA4C}" type="sibTrans" cxnId="{6AFE786A-5FE3-41CF-B463-DAE81CAE622A}">
      <dgm:prSet/>
      <dgm:spPr/>
      <dgm:t>
        <a:bodyPr/>
        <a:lstStyle/>
        <a:p>
          <a:endParaRPr lang="en-GB"/>
        </a:p>
      </dgm:t>
    </dgm:pt>
    <dgm:pt modelId="{BBA30952-45C8-4C9E-B212-BADAD3514074}">
      <dgm:prSet phldrT="[Text]"/>
      <dgm:spPr/>
      <dgm:t>
        <a:bodyPr/>
        <a:lstStyle/>
        <a:p>
          <a:r>
            <a:rPr lang="en-GB" dirty="0"/>
            <a:t>causing vasogenic oedema</a:t>
          </a:r>
        </a:p>
      </dgm:t>
    </dgm:pt>
    <dgm:pt modelId="{541B2EB3-2921-4AA2-9F9F-0AD8CEC556CC}" type="parTrans" cxnId="{5F9F25AE-8EFC-4301-ADEE-9E57A7E450A6}">
      <dgm:prSet/>
      <dgm:spPr/>
      <dgm:t>
        <a:bodyPr/>
        <a:lstStyle/>
        <a:p>
          <a:endParaRPr lang="en-GB"/>
        </a:p>
      </dgm:t>
    </dgm:pt>
    <dgm:pt modelId="{53B2AD47-D701-4A1B-A762-63DA23EE44C5}" type="sibTrans" cxnId="{5F9F25AE-8EFC-4301-ADEE-9E57A7E450A6}">
      <dgm:prSet/>
      <dgm:spPr/>
      <dgm:t>
        <a:bodyPr/>
        <a:lstStyle/>
        <a:p>
          <a:endParaRPr lang="en-GB"/>
        </a:p>
      </dgm:t>
    </dgm:pt>
    <dgm:pt modelId="{53906ABD-762B-4F7E-A3EB-A5F5ECA53B34}" type="pres">
      <dgm:prSet presAssocID="{5D12CF6B-5794-49D6-894D-66B3EC84A8B1}" presName="linear" presStyleCnt="0">
        <dgm:presLayoutVars>
          <dgm:animLvl val="lvl"/>
          <dgm:resizeHandles val="exact"/>
        </dgm:presLayoutVars>
      </dgm:prSet>
      <dgm:spPr/>
    </dgm:pt>
    <dgm:pt modelId="{EDD30078-D25F-4B0A-8DF7-7441993AD87C}" type="pres">
      <dgm:prSet presAssocID="{E331D1D3-4FEB-491C-BC1E-D05FF13D5676}" presName="parentText" presStyleLbl="node1" presStyleIdx="0" presStyleCnt="3">
        <dgm:presLayoutVars>
          <dgm:chMax val="0"/>
          <dgm:bulletEnabled val="1"/>
        </dgm:presLayoutVars>
      </dgm:prSet>
      <dgm:spPr/>
    </dgm:pt>
    <dgm:pt modelId="{8D83D668-DF94-4DD9-AE6D-B0BE0BF367AC}" type="pres">
      <dgm:prSet presAssocID="{8FFD9CEB-595C-4EEF-BE6D-63BCE0D265FE}" presName="spacer" presStyleCnt="0"/>
      <dgm:spPr/>
    </dgm:pt>
    <dgm:pt modelId="{29A95E31-11BE-4D72-88A7-68C0F638E3C4}" type="pres">
      <dgm:prSet presAssocID="{035A3772-1691-408E-AEBE-44F12F88222C}" presName="parentText" presStyleLbl="node1" presStyleIdx="1" presStyleCnt="3">
        <dgm:presLayoutVars>
          <dgm:chMax val="0"/>
          <dgm:bulletEnabled val="1"/>
        </dgm:presLayoutVars>
      </dgm:prSet>
      <dgm:spPr/>
    </dgm:pt>
    <dgm:pt modelId="{CD2C507A-C9CA-40C1-BF29-576D381CF0B3}" type="pres">
      <dgm:prSet presAssocID="{035A3772-1691-408E-AEBE-44F12F88222C}" presName="childText" presStyleLbl="revTx" presStyleIdx="0" presStyleCnt="1">
        <dgm:presLayoutVars>
          <dgm:bulletEnabled val="1"/>
        </dgm:presLayoutVars>
      </dgm:prSet>
      <dgm:spPr/>
    </dgm:pt>
    <dgm:pt modelId="{C6B81272-43FC-4530-9645-BD1CBC4019FB}" type="pres">
      <dgm:prSet presAssocID="{6C264E6E-0A06-49E4-9F68-652ACA12B31D}" presName="parentText" presStyleLbl="node1" presStyleIdx="2" presStyleCnt="3">
        <dgm:presLayoutVars>
          <dgm:chMax val="0"/>
          <dgm:bulletEnabled val="1"/>
        </dgm:presLayoutVars>
      </dgm:prSet>
      <dgm:spPr/>
    </dgm:pt>
  </dgm:ptLst>
  <dgm:cxnLst>
    <dgm:cxn modelId="{8BB2182F-71EE-4FAA-A67A-7C387D1F0375}" srcId="{5D12CF6B-5794-49D6-894D-66B3EC84A8B1}" destId="{E331D1D3-4FEB-491C-BC1E-D05FF13D5676}" srcOrd="0" destOrd="0" parTransId="{C1BC2203-5DFF-4605-A633-92B6407B5F63}" sibTransId="{8FFD9CEB-595C-4EEF-BE6D-63BCE0D265FE}"/>
    <dgm:cxn modelId="{3D862331-B02D-4232-974F-D423878B2442}" type="presOf" srcId="{5D12CF6B-5794-49D6-894D-66B3EC84A8B1}" destId="{53906ABD-762B-4F7E-A3EB-A5F5ECA53B34}" srcOrd="0" destOrd="0" presId="urn:microsoft.com/office/officeart/2005/8/layout/vList2"/>
    <dgm:cxn modelId="{6AFE786A-5FE3-41CF-B463-DAE81CAE622A}" srcId="{035A3772-1691-408E-AEBE-44F12F88222C}" destId="{19A442AC-EE5F-4E8B-8FFF-DCB6E2647275}" srcOrd="0" destOrd="0" parTransId="{D10E113A-1F1E-4B41-8EA3-334B3394ED66}" sibTransId="{9E4206A2-3596-4889-8D04-1024C720CA4C}"/>
    <dgm:cxn modelId="{C2159D78-2FCC-4E06-BF2D-2A5C7A6924DF}" type="presOf" srcId="{19A442AC-EE5F-4E8B-8FFF-DCB6E2647275}" destId="{CD2C507A-C9CA-40C1-BF29-576D381CF0B3}" srcOrd="0" destOrd="0" presId="urn:microsoft.com/office/officeart/2005/8/layout/vList2"/>
    <dgm:cxn modelId="{1CCFE7A4-2F58-4D0D-A281-5EAF8D607FAD}" srcId="{5D12CF6B-5794-49D6-894D-66B3EC84A8B1}" destId="{6C264E6E-0A06-49E4-9F68-652ACA12B31D}" srcOrd="2" destOrd="0" parTransId="{8CD50527-2C9B-49BF-9504-32C1FF3A1F74}" sibTransId="{4CCF3D98-354F-4928-92D3-0C2B4C2BE779}"/>
    <dgm:cxn modelId="{5F9F25AE-8EFC-4301-ADEE-9E57A7E450A6}" srcId="{035A3772-1691-408E-AEBE-44F12F88222C}" destId="{BBA30952-45C8-4C9E-B212-BADAD3514074}" srcOrd="1" destOrd="0" parTransId="{541B2EB3-2921-4AA2-9F9F-0AD8CEC556CC}" sibTransId="{53B2AD47-D701-4A1B-A762-63DA23EE44C5}"/>
    <dgm:cxn modelId="{9DF216BB-D6B3-478B-B866-CF9166C29496}" type="presOf" srcId="{6C264E6E-0A06-49E4-9F68-652ACA12B31D}" destId="{C6B81272-43FC-4530-9645-BD1CBC4019FB}" srcOrd="0" destOrd="0" presId="urn:microsoft.com/office/officeart/2005/8/layout/vList2"/>
    <dgm:cxn modelId="{9D09BAE2-37B0-4637-BACD-2C2237B72461}" srcId="{5D12CF6B-5794-49D6-894D-66B3EC84A8B1}" destId="{035A3772-1691-408E-AEBE-44F12F88222C}" srcOrd="1" destOrd="0" parTransId="{498F80D9-8A1F-46AF-9516-B6C81B98AB86}" sibTransId="{72678C89-C779-4A86-8A6C-8B6EBA2D5455}"/>
    <dgm:cxn modelId="{82DB9BE7-B14D-4376-B043-D9B9EBB25407}" type="presOf" srcId="{E331D1D3-4FEB-491C-BC1E-D05FF13D5676}" destId="{EDD30078-D25F-4B0A-8DF7-7441993AD87C}" srcOrd="0" destOrd="0" presId="urn:microsoft.com/office/officeart/2005/8/layout/vList2"/>
    <dgm:cxn modelId="{5971BFEB-69F6-4F9F-AC66-EF165E091F18}" type="presOf" srcId="{035A3772-1691-408E-AEBE-44F12F88222C}" destId="{29A95E31-11BE-4D72-88A7-68C0F638E3C4}" srcOrd="0" destOrd="0" presId="urn:microsoft.com/office/officeart/2005/8/layout/vList2"/>
    <dgm:cxn modelId="{610876FC-DE42-459E-88A2-D58D6CA2B89C}" type="presOf" srcId="{BBA30952-45C8-4C9E-B212-BADAD3514074}" destId="{CD2C507A-C9CA-40C1-BF29-576D381CF0B3}" srcOrd="0" destOrd="1" presId="urn:microsoft.com/office/officeart/2005/8/layout/vList2"/>
    <dgm:cxn modelId="{54D0CFCB-649E-4643-99F7-E1F942E2F05D}" type="presParOf" srcId="{53906ABD-762B-4F7E-A3EB-A5F5ECA53B34}" destId="{EDD30078-D25F-4B0A-8DF7-7441993AD87C}" srcOrd="0" destOrd="0" presId="urn:microsoft.com/office/officeart/2005/8/layout/vList2"/>
    <dgm:cxn modelId="{BC03817B-84AA-45A1-AD27-AEA5CFBCAEFC}" type="presParOf" srcId="{53906ABD-762B-4F7E-A3EB-A5F5ECA53B34}" destId="{8D83D668-DF94-4DD9-AE6D-B0BE0BF367AC}" srcOrd="1" destOrd="0" presId="urn:microsoft.com/office/officeart/2005/8/layout/vList2"/>
    <dgm:cxn modelId="{B2FFE295-1B2E-4775-91B6-B491922AC1C8}" type="presParOf" srcId="{53906ABD-762B-4F7E-A3EB-A5F5ECA53B34}" destId="{29A95E31-11BE-4D72-88A7-68C0F638E3C4}" srcOrd="2" destOrd="0" presId="urn:microsoft.com/office/officeart/2005/8/layout/vList2"/>
    <dgm:cxn modelId="{0CC068EB-BD5E-459D-817E-7B9432298FA4}" type="presParOf" srcId="{53906ABD-762B-4F7E-A3EB-A5F5ECA53B34}" destId="{CD2C507A-C9CA-40C1-BF29-576D381CF0B3}" srcOrd="3" destOrd="0" presId="urn:microsoft.com/office/officeart/2005/8/layout/vList2"/>
    <dgm:cxn modelId="{20BCEA58-B9D5-416B-9F28-5E39DC7EAE2A}" type="presParOf" srcId="{53906ABD-762B-4F7E-A3EB-A5F5ECA53B34}" destId="{C6B81272-43FC-4530-9645-BD1CBC4019F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C3D3C6-3D54-49F6-BD0C-348EFAB619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BCD54DE2-87C5-4877-856C-06C01D0B2206}">
      <dgm:prSet/>
      <dgm:spPr/>
      <dgm:t>
        <a:bodyPr/>
        <a:lstStyle/>
        <a:p>
          <a:r>
            <a:rPr lang="en-GB" dirty="0"/>
            <a:t>Vasoconstriction resulting in vasogenic and cytotoxic oedema </a:t>
          </a:r>
        </a:p>
      </dgm:t>
    </dgm:pt>
    <dgm:pt modelId="{FD2EA3F0-E1F5-4162-B03B-20449273B06B}" type="sibTrans" cxnId="{79305A94-2F7F-4228-9F52-7A2DAAEBE894}">
      <dgm:prSet/>
      <dgm:spPr/>
      <dgm:t>
        <a:bodyPr/>
        <a:lstStyle/>
        <a:p>
          <a:endParaRPr lang="en-GB"/>
        </a:p>
      </dgm:t>
    </dgm:pt>
    <dgm:pt modelId="{720772D0-64CF-4D71-A9E3-94A0DB73FE1C}" type="parTrans" cxnId="{79305A94-2F7F-4228-9F52-7A2DAAEBE894}">
      <dgm:prSet/>
      <dgm:spPr/>
      <dgm:t>
        <a:bodyPr/>
        <a:lstStyle/>
        <a:p>
          <a:endParaRPr lang="en-GB"/>
        </a:p>
      </dgm:t>
    </dgm:pt>
    <dgm:pt modelId="{32B220B8-7B99-4B1D-8F4D-80BDCBF54BEC}">
      <dgm:prSet/>
      <dgm:spPr/>
      <dgm:t>
        <a:bodyPr/>
        <a:lstStyle/>
        <a:p>
          <a:r>
            <a:rPr lang="en-GB"/>
            <a:t>Endotheliel dysfunction</a:t>
          </a:r>
          <a:endParaRPr lang="en-GB" dirty="0"/>
        </a:p>
      </dgm:t>
    </dgm:pt>
    <dgm:pt modelId="{567B6A55-3231-43B4-BE21-39407F13B240}" type="sibTrans" cxnId="{ECC696A4-A117-456A-84C4-CA35FFE51D3D}">
      <dgm:prSet/>
      <dgm:spPr/>
      <dgm:t>
        <a:bodyPr/>
        <a:lstStyle/>
        <a:p>
          <a:endParaRPr lang="en-GB"/>
        </a:p>
      </dgm:t>
    </dgm:pt>
    <dgm:pt modelId="{62FBBB1D-9898-4F62-8B11-F5EA47146605}" type="parTrans" cxnId="{ECC696A4-A117-456A-84C4-CA35FFE51D3D}">
      <dgm:prSet/>
      <dgm:spPr/>
      <dgm:t>
        <a:bodyPr/>
        <a:lstStyle/>
        <a:p>
          <a:endParaRPr lang="en-GB"/>
        </a:p>
      </dgm:t>
    </dgm:pt>
    <dgm:pt modelId="{32324249-444C-4AC4-83D9-BA43D312AC8C}">
      <dgm:prSet/>
      <dgm:spPr/>
      <dgm:t>
        <a:bodyPr/>
        <a:lstStyle/>
        <a:p>
          <a:r>
            <a:rPr lang="en-GB" dirty="0"/>
            <a:t>Disruption of the blood brain barrier</a:t>
          </a:r>
        </a:p>
      </dgm:t>
    </dgm:pt>
    <dgm:pt modelId="{10CB373D-D848-4AE8-9A5B-EBCE39B450EA}" type="sibTrans" cxnId="{CBA77423-F714-4034-B137-90C31EA79384}">
      <dgm:prSet/>
      <dgm:spPr/>
      <dgm:t>
        <a:bodyPr/>
        <a:lstStyle/>
        <a:p>
          <a:endParaRPr lang="en-GB"/>
        </a:p>
      </dgm:t>
    </dgm:pt>
    <dgm:pt modelId="{F0221E14-181C-4634-BF53-269409F65D9E}" type="parTrans" cxnId="{CBA77423-F714-4034-B137-90C31EA79384}">
      <dgm:prSet/>
      <dgm:spPr/>
      <dgm:t>
        <a:bodyPr/>
        <a:lstStyle/>
        <a:p>
          <a:endParaRPr lang="en-GB"/>
        </a:p>
      </dgm:t>
    </dgm:pt>
    <dgm:pt modelId="{15FADC97-0F1A-4D9F-AC49-0EE8D6006247}" type="pres">
      <dgm:prSet presAssocID="{B4C3D3C6-3D54-49F6-BD0C-348EFAB6191E}" presName="linear" presStyleCnt="0">
        <dgm:presLayoutVars>
          <dgm:animLvl val="lvl"/>
          <dgm:resizeHandles val="exact"/>
        </dgm:presLayoutVars>
      </dgm:prSet>
      <dgm:spPr/>
    </dgm:pt>
    <dgm:pt modelId="{B46BE336-562D-4A9F-B77C-6B332FE93F23}" type="pres">
      <dgm:prSet presAssocID="{BCD54DE2-87C5-4877-856C-06C01D0B2206}" presName="parentText" presStyleLbl="node1" presStyleIdx="0" presStyleCnt="3">
        <dgm:presLayoutVars>
          <dgm:chMax val="0"/>
          <dgm:bulletEnabled val="1"/>
        </dgm:presLayoutVars>
      </dgm:prSet>
      <dgm:spPr/>
    </dgm:pt>
    <dgm:pt modelId="{DBCCCFB2-D3C5-4723-836E-C9608A0AAC12}" type="pres">
      <dgm:prSet presAssocID="{FD2EA3F0-E1F5-4162-B03B-20449273B06B}" presName="spacer" presStyleCnt="0"/>
      <dgm:spPr/>
    </dgm:pt>
    <dgm:pt modelId="{96656D67-EEA4-4581-A055-82560708BCEF}" type="pres">
      <dgm:prSet presAssocID="{32B220B8-7B99-4B1D-8F4D-80BDCBF54BEC}" presName="parentText" presStyleLbl="node1" presStyleIdx="1" presStyleCnt="3">
        <dgm:presLayoutVars>
          <dgm:chMax val="0"/>
          <dgm:bulletEnabled val="1"/>
        </dgm:presLayoutVars>
      </dgm:prSet>
      <dgm:spPr/>
    </dgm:pt>
    <dgm:pt modelId="{19397777-E94B-4F1D-81EA-D03041A28168}" type="pres">
      <dgm:prSet presAssocID="{567B6A55-3231-43B4-BE21-39407F13B240}" presName="spacer" presStyleCnt="0"/>
      <dgm:spPr/>
    </dgm:pt>
    <dgm:pt modelId="{61F41C37-F230-4F20-AD6C-E84CE632446C}" type="pres">
      <dgm:prSet presAssocID="{32324249-444C-4AC4-83D9-BA43D312AC8C}" presName="parentText" presStyleLbl="node1" presStyleIdx="2" presStyleCnt="3">
        <dgm:presLayoutVars>
          <dgm:chMax val="0"/>
          <dgm:bulletEnabled val="1"/>
        </dgm:presLayoutVars>
      </dgm:prSet>
      <dgm:spPr/>
    </dgm:pt>
  </dgm:ptLst>
  <dgm:cxnLst>
    <dgm:cxn modelId="{44ABAF09-6A1E-46CE-AA1B-479607C61091}" type="presOf" srcId="{B4C3D3C6-3D54-49F6-BD0C-348EFAB6191E}" destId="{15FADC97-0F1A-4D9F-AC49-0EE8D6006247}" srcOrd="0" destOrd="0" presId="urn:microsoft.com/office/officeart/2005/8/layout/vList2"/>
    <dgm:cxn modelId="{EA63C318-0255-46A0-9867-42938A4A3A69}" type="presOf" srcId="{BCD54DE2-87C5-4877-856C-06C01D0B2206}" destId="{B46BE336-562D-4A9F-B77C-6B332FE93F23}" srcOrd="0" destOrd="0" presId="urn:microsoft.com/office/officeart/2005/8/layout/vList2"/>
    <dgm:cxn modelId="{CBA77423-F714-4034-B137-90C31EA79384}" srcId="{B4C3D3C6-3D54-49F6-BD0C-348EFAB6191E}" destId="{32324249-444C-4AC4-83D9-BA43D312AC8C}" srcOrd="2" destOrd="0" parTransId="{F0221E14-181C-4634-BF53-269409F65D9E}" sibTransId="{10CB373D-D848-4AE8-9A5B-EBCE39B450EA}"/>
    <dgm:cxn modelId="{6AF0AC4B-92DE-4552-B847-57FA5CB428DD}" type="presOf" srcId="{32324249-444C-4AC4-83D9-BA43D312AC8C}" destId="{61F41C37-F230-4F20-AD6C-E84CE632446C}" srcOrd="0" destOrd="0" presId="urn:microsoft.com/office/officeart/2005/8/layout/vList2"/>
    <dgm:cxn modelId="{79305A94-2F7F-4228-9F52-7A2DAAEBE894}" srcId="{B4C3D3C6-3D54-49F6-BD0C-348EFAB6191E}" destId="{BCD54DE2-87C5-4877-856C-06C01D0B2206}" srcOrd="0" destOrd="0" parTransId="{720772D0-64CF-4D71-A9E3-94A0DB73FE1C}" sibTransId="{FD2EA3F0-E1F5-4162-B03B-20449273B06B}"/>
    <dgm:cxn modelId="{ECC696A4-A117-456A-84C4-CA35FFE51D3D}" srcId="{B4C3D3C6-3D54-49F6-BD0C-348EFAB6191E}" destId="{32B220B8-7B99-4B1D-8F4D-80BDCBF54BEC}" srcOrd="1" destOrd="0" parTransId="{62FBBB1D-9898-4F62-8B11-F5EA47146605}" sibTransId="{567B6A55-3231-43B4-BE21-39407F13B240}"/>
    <dgm:cxn modelId="{26BC08FC-DAB1-4EB0-892C-2A5BA6FE6F86}" type="presOf" srcId="{32B220B8-7B99-4B1D-8F4D-80BDCBF54BEC}" destId="{96656D67-EEA4-4581-A055-82560708BCEF}" srcOrd="0" destOrd="0" presId="urn:microsoft.com/office/officeart/2005/8/layout/vList2"/>
    <dgm:cxn modelId="{ECCDDEC3-9AB3-42D5-8E9E-04DCF6668AB4}" type="presParOf" srcId="{15FADC97-0F1A-4D9F-AC49-0EE8D6006247}" destId="{B46BE336-562D-4A9F-B77C-6B332FE93F23}" srcOrd="0" destOrd="0" presId="urn:microsoft.com/office/officeart/2005/8/layout/vList2"/>
    <dgm:cxn modelId="{BCC33755-39FA-4B22-B0F0-09CE3FF312A8}" type="presParOf" srcId="{15FADC97-0F1A-4D9F-AC49-0EE8D6006247}" destId="{DBCCCFB2-D3C5-4723-836E-C9608A0AAC12}" srcOrd="1" destOrd="0" presId="urn:microsoft.com/office/officeart/2005/8/layout/vList2"/>
    <dgm:cxn modelId="{C1CB288E-1FCC-46C0-986C-C291AD3E6EF6}" type="presParOf" srcId="{15FADC97-0F1A-4D9F-AC49-0EE8D6006247}" destId="{96656D67-EEA4-4581-A055-82560708BCEF}" srcOrd="2" destOrd="0" presId="urn:microsoft.com/office/officeart/2005/8/layout/vList2"/>
    <dgm:cxn modelId="{ABAEB95F-F00C-4837-AB2C-B24543BEDE79}" type="presParOf" srcId="{15FADC97-0F1A-4D9F-AC49-0EE8D6006247}" destId="{19397777-E94B-4F1D-81EA-D03041A28168}" srcOrd="3" destOrd="0" presId="urn:microsoft.com/office/officeart/2005/8/layout/vList2"/>
    <dgm:cxn modelId="{A90C5FF4-0CEF-4098-9AD6-2F040AA47895}" type="presParOf" srcId="{15FADC97-0F1A-4D9F-AC49-0EE8D6006247}" destId="{61F41C37-F230-4F20-AD6C-E84CE632446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C3D3C6-3D54-49F6-BD0C-348EFAB6191E}"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00F71E21-BBCE-4F51-9097-0726139D60A3}">
      <dgm:prSet/>
      <dgm:spPr/>
      <dgm:t>
        <a:bodyPr/>
        <a:lstStyle/>
        <a:p>
          <a:r>
            <a:rPr lang="en-GB" dirty="0"/>
            <a:t>Blood pressure fluctuations (cause or effect)</a:t>
          </a:r>
        </a:p>
      </dgm:t>
    </dgm:pt>
    <dgm:pt modelId="{D4725496-6A86-4394-9C92-D56C50D30BE9}" type="parTrans" cxnId="{48093C02-CA29-4203-9DAC-D4BB57F9D6CC}">
      <dgm:prSet/>
      <dgm:spPr/>
      <dgm:t>
        <a:bodyPr/>
        <a:lstStyle/>
        <a:p>
          <a:endParaRPr lang="en-GB"/>
        </a:p>
      </dgm:t>
    </dgm:pt>
    <dgm:pt modelId="{DEBACBE7-169C-48CA-90E8-2968BEAD3A06}" type="sibTrans" cxnId="{48093C02-CA29-4203-9DAC-D4BB57F9D6CC}">
      <dgm:prSet/>
      <dgm:spPr/>
      <dgm:t>
        <a:bodyPr/>
        <a:lstStyle/>
        <a:p>
          <a:endParaRPr lang="en-GB"/>
        </a:p>
      </dgm:t>
    </dgm:pt>
    <dgm:pt modelId="{E152427D-1A82-47A8-B33F-67F86521CEF0}">
      <dgm:prSet/>
      <dgm:spPr/>
      <dgm:t>
        <a:bodyPr/>
        <a:lstStyle/>
        <a:p>
          <a:r>
            <a:rPr lang="en-GB"/>
            <a:t>Pre-eclampsia</a:t>
          </a:r>
          <a:endParaRPr lang="en-GB" dirty="0"/>
        </a:p>
      </dgm:t>
    </dgm:pt>
    <dgm:pt modelId="{9DF10DA4-AFDF-44E8-87B8-51E09F9A8215}" type="parTrans" cxnId="{9870C6F5-E8AB-4EBE-8611-C9AF721F56CC}">
      <dgm:prSet/>
      <dgm:spPr/>
      <dgm:t>
        <a:bodyPr/>
        <a:lstStyle/>
        <a:p>
          <a:endParaRPr lang="en-GB"/>
        </a:p>
      </dgm:t>
    </dgm:pt>
    <dgm:pt modelId="{3D87398D-7C81-47CD-8179-A2BFA06E853D}" type="sibTrans" cxnId="{9870C6F5-E8AB-4EBE-8611-C9AF721F56CC}">
      <dgm:prSet/>
      <dgm:spPr/>
      <dgm:t>
        <a:bodyPr/>
        <a:lstStyle/>
        <a:p>
          <a:endParaRPr lang="en-GB"/>
        </a:p>
      </dgm:t>
    </dgm:pt>
    <dgm:pt modelId="{180EAFEA-2FD0-4A82-A340-43B3FA5EC1B2}">
      <dgm:prSet/>
      <dgm:spPr/>
      <dgm:t>
        <a:bodyPr/>
        <a:lstStyle/>
        <a:p>
          <a:r>
            <a:rPr lang="en-GB"/>
            <a:t>Eclampsia</a:t>
          </a:r>
          <a:endParaRPr lang="en-GB" dirty="0"/>
        </a:p>
      </dgm:t>
    </dgm:pt>
    <dgm:pt modelId="{1BE45682-38DF-41C1-BFAD-65F3E86D5562}" type="parTrans" cxnId="{D06AC29B-87A4-42DB-BBF4-B72902E0CFF9}">
      <dgm:prSet/>
      <dgm:spPr/>
      <dgm:t>
        <a:bodyPr/>
        <a:lstStyle/>
        <a:p>
          <a:endParaRPr lang="en-GB"/>
        </a:p>
      </dgm:t>
    </dgm:pt>
    <dgm:pt modelId="{4CB41082-16C1-4AA6-9E99-D20DCA44AC17}" type="sibTrans" cxnId="{D06AC29B-87A4-42DB-BBF4-B72902E0CFF9}">
      <dgm:prSet/>
      <dgm:spPr/>
      <dgm:t>
        <a:bodyPr/>
        <a:lstStyle/>
        <a:p>
          <a:endParaRPr lang="en-GB"/>
        </a:p>
      </dgm:t>
    </dgm:pt>
    <dgm:pt modelId="{4571A64A-C868-4876-A7EA-F5626CCC12CA}">
      <dgm:prSet/>
      <dgm:spPr/>
      <dgm:t>
        <a:bodyPr/>
        <a:lstStyle/>
        <a:p>
          <a:r>
            <a:rPr lang="en-GB"/>
            <a:t>Renal failure</a:t>
          </a:r>
          <a:endParaRPr lang="en-GB" dirty="0"/>
        </a:p>
      </dgm:t>
    </dgm:pt>
    <dgm:pt modelId="{25908EED-F263-4115-AE1F-84A0AFAF0E32}" type="parTrans" cxnId="{5C61A1BB-C078-4B67-AA74-F8487D62CBB1}">
      <dgm:prSet/>
      <dgm:spPr/>
      <dgm:t>
        <a:bodyPr/>
        <a:lstStyle/>
        <a:p>
          <a:endParaRPr lang="en-GB"/>
        </a:p>
      </dgm:t>
    </dgm:pt>
    <dgm:pt modelId="{0EFC5343-54B5-49BE-BCE0-3558B84D6775}" type="sibTrans" cxnId="{5C61A1BB-C078-4B67-AA74-F8487D62CBB1}">
      <dgm:prSet/>
      <dgm:spPr/>
      <dgm:t>
        <a:bodyPr/>
        <a:lstStyle/>
        <a:p>
          <a:endParaRPr lang="en-GB"/>
        </a:p>
      </dgm:t>
    </dgm:pt>
    <dgm:pt modelId="{DC6413CC-509C-459A-A39F-062D87D19C90}">
      <dgm:prSet/>
      <dgm:spPr/>
      <dgm:t>
        <a:bodyPr/>
        <a:lstStyle/>
        <a:p>
          <a:r>
            <a:rPr lang="en-GB"/>
            <a:t>Cytotoxic agents</a:t>
          </a:r>
          <a:endParaRPr lang="en-GB" dirty="0"/>
        </a:p>
      </dgm:t>
    </dgm:pt>
    <dgm:pt modelId="{C32D42A5-94FE-4E5F-A481-56D544B63C62}" type="parTrans" cxnId="{ED556C86-C6D8-4387-9946-46AAE3B04F27}">
      <dgm:prSet/>
      <dgm:spPr/>
      <dgm:t>
        <a:bodyPr/>
        <a:lstStyle/>
        <a:p>
          <a:endParaRPr lang="en-GB"/>
        </a:p>
      </dgm:t>
    </dgm:pt>
    <dgm:pt modelId="{9DE3C338-51BB-4BBC-BC3A-8E458CBE904D}" type="sibTrans" cxnId="{ED556C86-C6D8-4387-9946-46AAE3B04F27}">
      <dgm:prSet/>
      <dgm:spPr/>
      <dgm:t>
        <a:bodyPr/>
        <a:lstStyle/>
        <a:p>
          <a:endParaRPr lang="en-GB"/>
        </a:p>
      </dgm:t>
    </dgm:pt>
    <dgm:pt modelId="{10E2304C-1BAE-46D1-9DF2-766796739BD0}">
      <dgm:prSet/>
      <dgm:spPr/>
      <dgm:t>
        <a:bodyPr/>
        <a:lstStyle/>
        <a:p>
          <a:r>
            <a:rPr lang="en-GB"/>
            <a:t>Autoimmune conditions</a:t>
          </a:r>
          <a:endParaRPr lang="en-GB" dirty="0"/>
        </a:p>
      </dgm:t>
    </dgm:pt>
    <dgm:pt modelId="{22BB4A7B-4604-42F0-BD87-CBE9FEC67696}" type="parTrans" cxnId="{884D2798-E51F-46A9-BE5B-791866269889}">
      <dgm:prSet/>
      <dgm:spPr/>
      <dgm:t>
        <a:bodyPr/>
        <a:lstStyle/>
        <a:p>
          <a:endParaRPr lang="en-GB"/>
        </a:p>
      </dgm:t>
    </dgm:pt>
    <dgm:pt modelId="{4151DB8B-0255-4FB8-B3B6-D9CDB125CD99}" type="sibTrans" cxnId="{884D2798-E51F-46A9-BE5B-791866269889}">
      <dgm:prSet/>
      <dgm:spPr/>
      <dgm:t>
        <a:bodyPr/>
        <a:lstStyle/>
        <a:p>
          <a:endParaRPr lang="en-GB"/>
        </a:p>
      </dgm:t>
    </dgm:pt>
    <dgm:pt modelId="{E39FBE05-1A43-4EE2-A6CB-2D1EC6CD7585}">
      <dgm:prSet/>
      <dgm:spPr/>
      <dgm:t>
        <a:bodyPr/>
        <a:lstStyle/>
        <a:p>
          <a:r>
            <a:rPr lang="en-GB" dirty="0"/>
            <a:t>COVID-19</a:t>
          </a:r>
        </a:p>
      </dgm:t>
    </dgm:pt>
    <dgm:pt modelId="{15751F74-3655-457E-B5C3-B32853B05B08}" type="parTrans" cxnId="{10384609-2B78-453E-AF25-6440430B892A}">
      <dgm:prSet/>
      <dgm:spPr/>
      <dgm:t>
        <a:bodyPr/>
        <a:lstStyle/>
        <a:p>
          <a:endParaRPr lang="en-GB"/>
        </a:p>
      </dgm:t>
    </dgm:pt>
    <dgm:pt modelId="{E8C805D1-F49C-401D-A6F3-651A443142CC}" type="sibTrans" cxnId="{10384609-2B78-453E-AF25-6440430B892A}">
      <dgm:prSet/>
      <dgm:spPr/>
      <dgm:t>
        <a:bodyPr/>
        <a:lstStyle/>
        <a:p>
          <a:endParaRPr lang="en-GB"/>
        </a:p>
      </dgm:t>
    </dgm:pt>
    <dgm:pt modelId="{F0D541A7-356C-40B4-BEC9-CC389AEC4CB9}">
      <dgm:prSet/>
      <dgm:spPr/>
      <dgm:t>
        <a:bodyPr/>
        <a:lstStyle/>
        <a:p>
          <a:r>
            <a:rPr lang="en-GB" dirty="0"/>
            <a:t>Sepsis</a:t>
          </a:r>
        </a:p>
      </dgm:t>
    </dgm:pt>
    <dgm:pt modelId="{2B429D7D-C6EA-473D-9B78-43EB35F80124}" type="sibTrans" cxnId="{B64F2F64-6FE3-4B2E-8A71-54EF41141B4A}">
      <dgm:prSet/>
      <dgm:spPr/>
      <dgm:t>
        <a:bodyPr/>
        <a:lstStyle/>
        <a:p>
          <a:endParaRPr lang="en-GB"/>
        </a:p>
      </dgm:t>
    </dgm:pt>
    <dgm:pt modelId="{09534FF7-DD10-4928-B3A3-88F67B58A512}" type="parTrans" cxnId="{B64F2F64-6FE3-4B2E-8A71-54EF41141B4A}">
      <dgm:prSet/>
      <dgm:spPr/>
      <dgm:t>
        <a:bodyPr/>
        <a:lstStyle/>
        <a:p>
          <a:endParaRPr lang="en-GB"/>
        </a:p>
      </dgm:t>
    </dgm:pt>
    <dgm:pt modelId="{15FADC97-0F1A-4D9F-AC49-0EE8D6006247}" type="pres">
      <dgm:prSet presAssocID="{B4C3D3C6-3D54-49F6-BD0C-348EFAB6191E}" presName="linear" presStyleCnt="0">
        <dgm:presLayoutVars>
          <dgm:animLvl val="lvl"/>
          <dgm:resizeHandles val="exact"/>
        </dgm:presLayoutVars>
      </dgm:prSet>
      <dgm:spPr/>
    </dgm:pt>
    <dgm:pt modelId="{0C478F78-7DCD-43F0-8DCB-017394121E05}" type="pres">
      <dgm:prSet presAssocID="{00F71E21-BBCE-4F51-9097-0726139D60A3}" presName="parentText" presStyleLbl="node1" presStyleIdx="0" presStyleCnt="8">
        <dgm:presLayoutVars>
          <dgm:chMax val="0"/>
          <dgm:bulletEnabled val="1"/>
        </dgm:presLayoutVars>
      </dgm:prSet>
      <dgm:spPr/>
    </dgm:pt>
    <dgm:pt modelId="{9F93B7FD-6110-4618-B756-C6CB65A7DDB0}" type="pres">
      <dgm:prSet presAssocID="{DEBACBE7-169C-48CA-90E8-2968BEAD3A06}" presName="spacer" presStyleCnt="0"/>
      <dgm:spPr/>
    </dgm:pt>
    <dgm:pt modelId="{DBC838F3-529C-4F7C-8593-AE3621390BB1}" type="pres">
      <dgm:prSet presAssocID="{E152427D-1A82-47A8-B33F-67F86521CEF0}" presName="parentText" presStyleLbl="node1" presStyleIdx="1" presStyleCnt="8">
        <dgm:presLayoutVars>
          <dgm:chMax val="0"/>
          <dgm:bulletEnabled val="1"/>
        </dgm:presLayoutVars>
      </dgm:prSet>
      <dgm:spPr/>
    </dgm:pt>
    <dgm:pt modelId="{F29A643F-12F6-486C-845B-1FDD435DB34E}" type="pres">
      <dgm:prSet presAssocID="{3D87398D-7C81-47CD-8179-A2BFA06E853D}" presName="spacer" presStyleCnt="0"/>
      <dgm:spPr/>
    </dgm:pt>
    <dgm:pt modelId="{B11FCCFE-11AA-4315-B944-6AD30C066266}" type="pres">
      <dgm:prSet presAssocID="{180EAFEA-2FD0-4A82-A340-43B3FA5EC1B2}" presName="parentText" presStyleLbl="node1" presStyleIdx="2" presStyleCnt="8">
        <dgm:presLayoutVars>
          <dgm:chMax val="0"/>
          <dgm:bulletEnabled val="1"/>
        </dgm:presLayoutVars>
      </dgm:prSet>
      <dgm:spPr/>
    </dgm:pt>
    <dgm:pt modelId="{03E03FBF-EDCE-4D53-960D-DB48684BB616}" type="pres">
      <dgm:prSet presAssocID="{4CB41082-16C1-4AA6-9E99-D20DCA44AC17}" presName="spacer" presStyleCnt="0"/>
      <dgm:spPr/>
    </dgm:pt>
    <dgm:pt modelId="{F539B6F5-769A-4AB2-B4B6-FEAA93E626B9}" type="pres">
      <dgm:prSet presAssocID="{4571A64A-C868-4876-A7EA-F5626CCC12CA}" presName="parentText" presStyleLbl="node1" presStyleIdx="3" presStyleCnt="8">
        <dgm:presLayoutVars>
          <dgm:chMax val="0"/>
          <dgm:bulletEnabled val="1"/>
        </dgm:presLayoutVars>
      </dgm:prSet>
      <dgm:spPr/>
    </dgm:pt>
    <dgm:pt modelId="{6AA4339C-02FF-4D54-99BB-A3AE066F7157}" type="pres">
      <dgm:prSet presAssocID="{0EFC5343-54B5-49BE-BCE0-3558B84D6775}" presName="spacer" presStyleCnt="0"/>
      <dgm:spPr/>
    </dgm:pt>
    <dgm:pt modelId="{AE725C09-1D0D-466E-8DFB-65C766BB14A4}" type="pres">
      <dgm:prSet presAssocID="{DC6413CC-509C-459A-A39F-062D87D19C90}" presName="parentText" presStyleLbl="node1" presStyleIdx="4" presStyleCnt="8">
        <dgm:presLayoutVars>
          <dgm:chMax val="0"/>
          <dgm:bulletEnabled val="1"/>
        </dgm:presLayoutVars>
      </dgm:prSet>
      <dgm:spPr/>
    </dgm:pt>
    <dgm:pt modelId="{47639E68-7C90-44AE-9549-4E2F2315C406}" type="pres">
      <dgm:prSet presAssocID="{9DE3C338-51BB-4BBC-BC3A-8E458CBE904D}" presName="spacer" presStyleCnt="0"/>
      <dgm:spPr/>
    </dgm:pt>
    <dgm:pt modelId="{A511C2A7-70A6-44B8-8CBA-29A08F4FAAE0}" type="pres">
      <dgm:prSet presAssocID="{10E2304C-1BAE-46D1-9DF2-766796739BD0}" presName="parentText" presStyleLbl="node1" presStyleIdx="5" presStyleCnt="8">
        <dgm:presLayoutVars>
          <dgm:chMax val="0"/>
          <dgm:bulletEnabled val="1"/>
        </dgm:presLayoutVars>
      </dgm:prSet>
      <dgm:spPr/>
    </dgm:pt>
    <dgm:pt modelId="{AC388D46-F07B-4A1B-9842-CAE2B44D2198}" type="pres">
      <dgm:prSet presAssocID="{4151DB8B-0255-4FB8-B3B6-D9CDB125CD99}" presName="spacer" presStyleCnt="0"/>
      <dgm:spPr/>
    </dgm:pt>
    <dgm:pt modelId="{72B0A8A7-9F52-4CCF-91A1-515CD8A55B21}" type="pres">
      <dgm:prSet presAssocID="{E39FBE05-1A43-4EE2-A6CB-2D1EC6CD7585}" presName="parentText" presStyleLbl="node1" presStyleIdx="6" presStyleCnt="8">
        <dgm:presLayoutVars>
          <dgm:chMax val="0"/>
          <dgm:bulletEnabled val="1"/>
        </dgm:presLayoutVars>
      </dgm:prSet>
      <dgm:spPr/>
    </dgm:pt>
    <dgm:pt modelId="{ED2E4FA1-D187-49E0-AB69-F6790299D449}" type="pres">
      <dgm:prSet presAssocID="{E8C805D1-F49C-401D-A6F3-651A443142CC}" presName="spacer" presStyleCnt="0"/>
      <dgm:spPr/>
    </dgm:pt>
    <dgm:pt modelId="{D713AC12-1ADC-4ABB-91EC-F1A80BC72076}" type="pres">
      <dgm:prSet presAssocID="{F0D541A7-356C-40B4-BEC9-CC389AEC4CB9}" presName="parentText" presStyleLbl="node1" presStyleIdx="7" presStyleCnt="8">
        <dgm:presLayoutVars>
          <dgm:chMax val="0"/>
          <dgm:bulletEnabled val="1"/>
        </dgm:presLayoutVars>
      </dgm:prSet>
      <dgm:spPr/>
    </dgm:pt>
  </dgm:ptLst>
  <dgm:cxnLst>
    <dgm:cxn modelId="{48093C02-CA29-4203-9DAC-D4BB57F9D6CC}" srcId="{B4C3D3C6-3D54-49F6-BD0C-348EFAB6191E}" destId="{00F71E21-BBCE-4F51-9097-0726139D60A3}" srcOrd="0" destOrd="0" parTransId="{D4725496-6A86-4394-9C92-D56C50D30BE9}" sibTransId="{DEBACBE7-169C-48CA-90E8-2968BEAD3A06}"/>
    <dgm:cxn modelId="{10384609-2B78-453E-AF25-6440430B892A}" srcId="{B4C3D3C6-3D54-49F6-BD0C-348EFAB6191E}" destId="{E39FBE05-1A43-4EE2-A6CB-2D1EC6CD7585}" srcOrd="6" destOrd="0" parTransId="{15751F74-3655-457E-B5C3-B32853B05B08}" sibTransId="{E8C805D1-F49C-401D-A6F3-651A443142CC}"/>
    <dgm:cxn modelId="{44ABAF09-6A1E-46CE-AA1B-479607C61091}" type="presOf" srcId="{B4C3D3C6-3D54-49F6-BD0C-348EFAB6191E}" destId="{15FADC97-0F1A-4D9F-AC49-0EE8D6006247}" srcOrd="0" destOrd="0" presId="urn:microsoft.com/office/officeart/2005/8/layout/vList2"/>
    <dgm:cxn modelId="{5FE45D16-016C-45A4-B89A-7D82A7ED067B}" type="presOf" srcId="{180EAFEA-2FD0-4A82-A340-43B3FA5EC1B2}" destId="{B11FCCFE-11AA-4315-B944-6AD30C066266}" srcOrd="0" destOrd="0" presId="urn:microsoft.com/office/officeart/2005/8/layout/vList2"/>
    <dgm:cxn modelId="{612DD461-C935-465F-A074-1B7C1F4225C8}" type="presOf" srcId="{F0D541A7-356C-40B4-BEC9-CC389AEC4CB9}" destId="{D713AC12-1ADC-4ABB-91EC-F1A80BC72076}" srcOrd="0" destOrd="0" presId="urn:microsoft.com/office/officeart/2005/8/layout/vList2"/>
    <dgm:cxn modelId="{B64F2F64-6FE3-4B2E-8A71-54EF41141B4A}" srcId="{B4C3D3C6-3D54-49F6-BD0C-348EFAB6191E}" destId="{F0D541A7-356C-40B4-BEC9-CC389AEC4CB9}" srcOrd="7" destOrd="0" parTransId="{09534FF7-DD10-4928-B3A3-88F67B58A512}" sibTransId="{2B429D7D-C6EA-473D-9B78-43EB35F80124}"/>
    <dgm:cxn modelId="{25A09582-5A37-4969-AAC9-43192979DA91}" type="presOf" srcId="{10E2304C-1BAE-46D1-9DF2-766796739BD0}" destId="{A511C2A7-70A6-44B8-8CBA-29A08F4FAAE0}" srcOrd="0" destOrd="0" presId="urn:microsoft.com/office/officeart/2005/8/layout/vList2"/>
    <dgm:cxn modelId="{31A7B683-BB76-44D0-B3A3-D216B7DE64D0}" type="presOf" srcId="{E39FBE05-1A43-4EE2-A6CB-2D1EC6CD7585}" destId="{72B0A8A7-9F52-4CCF-91A1-515CD8A55B21}" srcOrd="0" destOrd="0" presId="urn:microsoft.com/office/officeart/2005/8/layout/vList2"/>
    <dgm:cxn modelId="{ED556C86-C6D8-4387-9946-46AAE3B04F27}" srcId="{B4C3D3C6-3D54-49F6-BD0C-348EFAB6191E}" destId="{DC6413CC-509C-459A-A39F-062D87D19C90}" srcOrd="4" destOrd="0" parTransId="{C32D42A5-94FE-4E5F-A481-56D544B63C62}" sibTransId="{9DE3C338-51BB-4BBC-BC3A-8E458CBE904D}"/>
    <dgm:cxn modelId="{44A8258F-3F11-4528-B66A-423F9A93ABC1}" type="presOf" srcId="{4571A64A-C868-4876-A7EA-F5626CCC12CA}" destId="{F539B6F5-769A-4AB2-B4B6-FEAA93E626B9}" srcOrd="0" destOrd="0" presId="urn:microsoft.com/office/officeart/2005/8/layout/vList2"/>
    <dgm:cxn modelId="{884D2798-E51F-46A9-BE5B-791866269889}" srcId="{B4C3D3C6-3D54-49F6-BD0C-348EFAB6191E}" destId="{10E2304C-1BAE-46D1-9DF2-766796739BD0}" srcOrd="5" destOrd="0" parTransId="{22BB4A7B-4604-42F0-BD87-CBE9FEC67696}" sibTransId="{4151DB8B-0255-4FB8-B3B6-D9CDB125CD99}"/>
    <dgm:cxn modelId="{D06AC29B-87A4-42DB-BBF4-B72902E0CFF9}" srcId="{B4C3D3C6-3D54-49F6-BD0C-348EFAB6191E}" destId="{180EAFEA-2FD0-4A82-A340-43B3FA5EC1B2}" srcOrd="2" destOrd="0" parTransId="{1BE45682-38DF-41C1-BFAD-65F3E86D5562}" sibTransId="{4CB41082-16C1-4AA6-9E99-D20DCA44AC17}"/>
    <dgm:cxn modelId="{15C96EAB-5AE0-4BFF-88BD-73DFE9233469}" type="presOf" srcId="{DC6413CC-509C-459A-A39F-062D87D19C90}" destId="{AE725C09-1D0D-466E-8DFB-65C766BB14A4}" srcOrd="0" destOrd="0" presId="urn:microsoft.com/office/officeart/2005/8/layout/vList2"/>
    <dgm:cxn modelId="{5C61A1BB-C078-4B67-AA74-F8487D62CBB1}" srcId="{B4C3D3C6-3D54-49F6-BD0C-348EFAB6191E}" destId="{4571A64A-C868-4876-A7EA-F5626CCC12CA}" srcOrd="3" destOrd="0" parTransId="{25908EED-F263-4115-AE1F-84A0AFAF0E32}" sibTransId="{0EFC5343-54B5-49BE-BCE0-3558B84D6775}"/>
    <dgm:cxn modelId="{58B78DE5-196D-469B-A694-6FF5736203B4}" type="presOf" srcId="{00F71E21-BBCE-4F51-9097-0726139D60A3}" destId="{0C478F78-7DCD-43F0-8DCB-017394121E05}" srcOrd="0" destOrd="0" presId="urn:microsoft.com/office/officeart/2005/8/layout/vList2"/>
    <dgm:cxn modelId="{729B4CF1-6075-47E6-8BE1-E500D5667E1D}" type="presOf" srcId="{E152427D-1A82-47A8-B33F-67F86521CEF0}" destId="{DBC838F3-529C-4F7C-8593-AE3621390BB1}" srcOrd="0" destOrd="0" presId="urn:microsoft.com/office/officeart/2005/8/layout/vList2"/>
    <dgm:cxn modelId="{9870C6F5-E8AB-4EBE-8611-C9AF721F56CC}" srcId="{B4C3D3C6-3D54-49F6-BD0C-348EFAB6191E}" destId="{E152427D-1A82-47A8-B33F-67F86521CEF0}" srcOrd="1" destOrd="0" parTransId="{9DF10DA4-AFDF-44E8-87B8-51E09F9A8215}" sibTransId="{3D87398D-7C81-47CD-8179-A2BFA06E853D}"/>
    <dgm:cxn modelId="{4CBF5FC6-6F2D-4E29-BB42-15247D13013A}" type="presParOf" srcId="{15FADC97-0F1A-4D9F-AC49-0EE8D6006247}" destId="{0C478F78-7DCD-43F0-8DCB-017394121E05}" srcOrd="0" destOrd="0" presId="urn:microsoft.com/office/officeart/2005/8/layout/vList2"/>
    <dgm:cxn modelId="{A27C05E8-7E5A-45BE-B7EB-C37CE79751EB}" type="presParOf" srcId="{15FADC97-0F1A-4D9F-AC49-0EE8D6006247}" destId="{9F93B7FD-6110-4618-B756-C6CB65A7DDB0}" srcOrd="1" destOrd="0" presId="urn:microsoft.com/office/officeart/2005/8/layout/vList2"/>
    <dgm:cxn modelId="{099748A2-8594-4F3D-8E0E-1881E61311C5}" type="presParOf" srcId="{15FADC97-0F1A-4D9F-AC49-0EE8D6006247}" destId="{DBC838F3-529C-4F7C-8593-AE3621390BB1}" srcOrd="2" destOrd="0" presId="urn:microsoft.com/office/officeart/2005/8/layout/vList2"/>
    <dgm:cxn modelId="{EF9FAA2D-AC4F-4650-BC23-9E544498CBA8}" type="presParOf" srcId="{15FADC97-0F1A-4D9F-AC49-0EE8D6006247}" destId="{F29A643F-12F6-486C-845B-1FDD435DB34E}" srcOrd="3" destOrd="0" presId="urn:microsoft.com/office/officeart/2005/8/layout/vList2"/>
    <dgm:cxn modelId="{FA70F7A3-1FEA-4879-8014-BB710593129C}" type="presParOf" srcId="{15FADC97-0F1A-4D9F-AC49-0EE8D6006247}" destId="{B11FCCFE-11AA-4315-B944-6AD30C066266}" srcOrd="4" destOrd="0" presId="urn:microsoft.com/office/officeart/2005/8/layout/vList2"/>
    <dgm:cxn modelId="{ED34B170-D19F-43B6-9769-6A70D478BABE}" type="presParOf" srcId="{15FADC97-0F1A-4D9F-AC49-0EE8D6006247}" destId="{03E03FBF-EDCE-4D53-960D-DB48684BB616}" srcOrd="5" destOrd="0" presId="urn:microsoft.com/office/officeart/2005/8/layout/vList2"/>
    <dgm:cxn modelId="{4CAFDAC3-DF64-4B6D-9AF3-567EC27067B1}" type="presParOf" srcId="{15FADC97-0F1A-4D9F-AC49-0EE8D6006247}" destId="{F539B6F5-769A-4AB2-B4B6-FEAA93E626B9}" srcOrd="6" destOrd="0" presId="urn:microsoft.com/office/officeart/2005/8/layout/vList2"/>
    <dgm:cxn modelId="{90B7FA0A-F12B-4DCA-8EDF-3C69AC1E474B}" type="presParOf" srcId="{15FADC97-0F1A-4D9F-AC49-0EE8D6006247}" destId="{6AA4339C-02FF-4D54-99BB-A3AE066F7157}" srcOrd="7" destOrd="0" presId="urn:microsoft.com/office/officeart/2005/8/layout/vList2"/>
    <dgm:cxn modelId="{35BACE9D-7FC9-4626-BF7C-B93ECF7C0B24}" type="presParOf" srcId="{15FADC97-0F1A-4D9F-AC49-0EE8D6006247}" destId="{AE725C09-1D0D-466E-8DFB-65C766BB14A4}" srcOrd="8" destOrd="0" presId="urn:microsoft.com/office/officeart/2005/8/layout/vList2"/>
    <dgm:cxn modelId="{49CCF397-1121-41AB-990E-75515494201F}" type="presParOf" srcId="{15FADC97-0F1A-4D9F-AC49-0EE8D6006247}" destId="{47639E68-7C90-44AE-9549-4E2F2315C406}" srcOrd="9" destOrd="0" presId="urn:microsoft.com/office/officeart/2005/8/layout/vList2"/>
    <dgm:cxn modelId="{FF26F426-CBCE-4109-9BF5-67932328F910}" type="presParOf" srcId="{15FADC97-0F1A-4D9F-AC49-0EE8D6006247}" destId="{A511C2A7-70A6-44B8-8CBA-29A08F4FAAE0}" srcOrd="10" destOrd="0" presId="urn:microsoft.com/office/officeart/2005/8/layout/vList2"/>
    <dgm:cxn modelId="{C2895823-B324-4ADE-817C-E5FB5F9143B5}" type="presParOf" srcId="{15FADC97-0F1A-4D9F-AC49-0EE8D6006247}" destId="{AC388D46-F07B-4A1B-9842-CAE2B44D2198}" srcOrd="11" destOrd="0" presId="urn:microsoft.com/office/officeart/2005/8/layout/vList2"/>
    <dgm:cxn modelId="{056F2FBF-50BC-42B4-A723-0E995F865D83}" type="presParOf" srcId="{15FADC97-0F1A-4D9F-AC49-0EE8D6006247}" destId="{72B0A8A7-9F52-4CCF-91A1-515CD8A55B21}" srcOrd="12" destOrd="0" presId="urn:microsoft.com/office/officeart/2005/8/layout/vList2"/>
    <dgm:cxn modelId="{B1323387-8D3F-4AAF-A352-B1703F19E6F4}" type="presParOf" srcId="{15FADC97-0F1A-4D9F-AC49-0EE8D6006247}" destId="{ED2E4FA1-D187-49E0-AB69-F6790299D449}" srcOrd="13" destOrd="0" presId="urn:microsoft.com/office/officeart/2005/8/layout/vList2"/>
    <dgm:cxn modelId="{4C98419E-EA73-4DCF-A30E-79CC42C95C7D}" type="presParOf" srcId="{15FADC97-0F1A-4D9F-AC49-0EE8D6006247}" destId="{D713AC12-1ADC-4ABB-91EC-F1A80BC7207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F3A053-144D-45E4-A737-9AA3A595B428}"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GB"/>
        </a:p>
      </dgm:t>
    </dgm:pt>
    <dgm:pt modelId="{F600DFEF-F765-46FD-8306-2FDDBD509F5A}">
      <dgm:prSet phldrT="[Text]"/>
      <dgm:spPr/>
      <dgm:t>
        <a:bodyPr/>
        <a:lstStyle/>
        <a:p>
          <a:pPr>
            <a:buNone/>
          </a:pPr>
          <a:r>
            <a:rPr lang="en-GB" dirty="0"/>
            <a:t>Headache</a:t>
          </a:r>
        </a:p>
      </dgm:t>
    </dgm:pt>
    <dgm:pt modelId="{62E23FA0-A19A-4FE6-8DE6-C89BCDEEFCCC}" type="parTrans" cxnId="{BCEAAA3F-BF79-4F7D-A623-D63566541AD8}">
      <dgm:prSet/>
      <dgm:spPr/>
      <dgm:t>
        <a:bodyPr/>
        <a:lstStyle/>
        <a:p>
          <a:endParaRPr lang="en-GB"/>
        </a:p>
      </dgm:t>
    </dgm:pt>
    <dgm:pt modelId="{21289A3A-FA13-4659-BE06-852F3179EC03}" type="sibTrans" cxnId="{BCEAAA3F-BF79-4F7D-A623-D63566541AD8}">
      <dgm:prSet/>
      <dgm:spPr/>
      <dgm:t>
        <a:bodyPr/>
        <a:lstStyle/>
        <a:p>
          <a:endParaRPr lang="en-GB"/>
        </a:p>
      </dgm:t>
    </dgm:pt>
    <dgm:pt modelId="{B5ECE3E8-4216-4069-899E-51080CC559A4}">
      <dgm:prSet/>
      <dgm:spPr/>
      <dgm:t>
        <a:bodyPr/>
        <a:lstStyle/>
        <a:p>
          <a:r>
            <a:rPr lang="en-GB"/>
            <a:t>Seizures</a:t>
          </a:r>
          <a:endParaRPr lang="en-US" dirty="0"/>
        </a:p>
      </dgm:t>
    </dgm:pt>
    <dgm:pt modelId="{AD77EA72-63F1-49CF-A920-BAF7950DCDD7}" type="parTrans" cxnId="{4B24B55E-4A23-4CA4-A8B8-DEFBB0D1D18A}">
      <dgm:prSet/>
      <dgm:spPr/>
      <dgm:t>
        <a:bodyPr/>
        <a:lstStyle/>
        <a:p>
          <a:endParaRPr lang="en-GB"/>
        </a:p>
      </dgm:t>
    </dgm:pt>
    <dgm:pt modelId="{D91A9437-78D0-4737-8BC5-8D18637BE1FD}" type="sibTrans" cxnId="{4B24B55E-4A23-4CA4-A8B8-DEFBB0D1D18A}">
      <dgm:prSet/>
      <dgm:spPr/>
      <dgm:t>
        <a:bodyPr/>
        <a:lstStyle/>
        <a:p>
          <a:endParaRPr lang="en-GB"/>
        </a:p>
      </dgm:t>
    </dgm:pt>
    <dgm:pt modelId="{09922FEE-F832-4148-BF83-93556B2315F9}">
      <dgm:prSet/>
      <dgm:spPr/>
      <dgm:t>
        <a:bodyPr/>
        <a:lstStyle/>
        <a:p>
          <a:r>
            <a:rPr lang="en-GB" dirty="0"/>
            <a:t>Altered mental state</a:t>
          </a:r>
          <a:endParaRPr lang="en-US" dirty="0"/>
        </a:p>
      </dgm:t>
    </dgm:pt>
    <dgm:pt modelId="{5708B4BA-A032-41FA-876B-6228B9314BF5}" type="parTrans" cxnId="{FAC5EB11-B851-4E19-9ABA-B79CA2820135}">
      <dgm:prSet/>
      <dgm:spPr/>
      <dgm:t>
        <a:bodyPr/>
        <a:lstStyle/>
        <a:p>
          <a:endParaRPr lang="en-GB"/>
        </a:p>
      </dgm:t>
    </dgm:pt>
    <dgm:pt modelId="{9BCF66C4-13FD-4E25-ACED-6F51CCBEB85F}" type="sibTrans" cxnId="{FAC5EB11-B851-4E19-9ABA-B79CA2820135}">
      <dgm:prSet/>
      <dgm:spPr/>
      <dgm:t>
        <a:bodyPr/>
        <a:lstStyle/>
        <a:p>
          <a:endParaRPr lang="en-GB"/>
        </a:p>
      </dgm:t>
    </dgm:pt>
    <dgm:pt modelId="{C0CBF29D-C16E-4595-A169-A1623BCDB11F}">
      <dgm:prSet/>
      <dgm:spPr/>
      <dgm:t>
        <a:bodyPr/>
        <a:lstStyle/>
        <a:p>
          <a:r>
            <a:rPr lang="en-GB"/>
            <a:t>Visual loss</a:t>
          </a:r>
          <a:endParaRPr lang="en-US" dirty="0"/>
        </a:p>
      </dgm:t>
    </dgm:pt>
    <dgm:pt modelId="{32B59D58-99A0-4400-AC5F-539E92ADAF5B}" type="parTrans" cxnId="{CD11FB0D-F091-4BA0-A6FA-5142468FF154}">
      <dgm:prSet/>
      <dgm:spPr/>
      <dgm:t>
        <a:bodyPr/>
        <a:lstStyle/>
        <a:p>
          <a:endParaRPr lang="en-GB"/>
        </a:p>
      </dgm:t>
    </dgm:pt>
    <dgm:pt modelId="{8BFFBA7B-F5D0-4A10-AD32-D83686A33540}" type="sibTrans" cxnId="{CD11FB0D-F091-4BA0-A6FA-5142468FF154}">
      <dgm:prSet/>
      <dgm:spPr/>
      <dgm:t>
        <a:bodyPr/>
        <a:lstStyle/>
        <a:p>
          <a:endParaRPr lang="en-GB"/>
        </a:p>
      </dgm:t>
    </dgm:pt>
    <dgm:pt modelId="{8B1A12CE-42FE-4EDC-B2F2-D44F6F6C971D}">
      <dgm:prSet/>
      <dgm:spPr/>
      <dgm:t>
        <a:bodyPr/>
        <a:lstStyle/>
        <a:p>
          <a:r>
            <a:rPr lang="en-GB"/>
            <a:t>Many others</a:t>
          </a:r>
          <a:endParaRPr lang="en-US" dirty="0"/>
        </a:p>
      </dgm:t>
    </dgm:pt>
    <dgm:pt modelId="{45F28A3C-2A18-4844-8217-3A23C07E244C}" type="parTrans" cxnId="{B0A6732F-7DCA-44CE-8C63-A114FA5AFCA2}">
      <dgm:prSet/>
      <dgm:spPr/>
      <dgm:t>
        <a:bodyPr/>
        <a:lstStyle/>
        <a:p>
          <a:endParaRPr lang="en-GB"/>
        </a:p>
      </dgm:t>
    </dgm:pt>
    <dgm:pt modelId="{4854B46A-E15C-456E-95F1-49CABA5CC35F}" type="sibTrans" cxnId="{B0A6732F-7DCA-44CE-8C63-A114FA5AFCA2}">
      <dgm:prSet/>
      <dgm:spPr/>
      <dgm:t>
        <a:bodyPr/>
        <a:lstStyle/>
        <a:p>
          <a:endParaRPr lang="en-GB"/>
        </a:p>
      </dgm:t>
    </dgm:pt>
    <dgm:pt modelId="{98D703D3-F501-4D69-BE71-C0CEF05EADCE}" type="pres">
      <dgm:prSet presAssocID="{E2F3A053-144D-45E4-A737-9AA3A595B428}" presName="linear" presStyleCnt="0">
        <dgm:presLayoutVars>
          <dgm:dir/>
          <dgm:resizeHandles val="exact"/>
        </dgm:presLayoutVars>
      </dgm:prSet>
      <dgm:spPr/>
    </dgm:pt>
    <dgm:pt modelId="{CA12B387-9808-4C16-A08D-2FEC67B36F98}" type="pres">
      <dgm:prSet presAssocID="{F600DFEF-F765-46FD-8306-2FDDBD509F5A}" presName="comp" presStyleCnt="0"/>
      <dgm:spPr/>
    </dgm:pt>
    <dgm:pt modelId="{7E1840A5-936E-498D-A70C-FE1DF5D1B9BE}" type="pres">
      <dgm:prSet presAssocID="{F600DFEF-F765-46FD-8306-2FDDBD509F5A}" presName="box" presStyleLbl="node1" presStyleIdx="0" presStyleCnt="5" custLinFactNeighborY="2098"/>
      <dgm:spPr/>
    </dgm:pt>
    <dgm:pt modelId="{C74003DA-312F-4487-AB5C-46B25C09464D}" type="pres">
      <dgm:prSet presAssocID="{F600DFEF-F765-46FD-8306-2FDDBD509F5A}" presName="img" presStyleLbl="fgImgPlace1" presStyleIdx="0" presStyleCnt="5" custScaleX="55256" custScaleY="102756"/>
      <dgm:spPr>
        <a:blipFill>
          <a:blip xmlns:r="http://schemas.openxmlformats.org/officeDocument/2006/relationships" r:embed="rId1">
            <a:extLst>
              <a:ext uri="{96DAC541-7B7A-43D3-8B79-37D633B846F1}">
                <asvg:svgBlip xmlns:asvg="http://schemas.microsoft.com/office/drawing/2016/SVG/main" r:embed="rId2"/>
              </a:ext>
            </a:extLst>
          </a:blip>
          <a:srcRect/>
          <a:stretch>
            <a:fillRect t="-4000" b="-4000"/>
          </a:stretch>
        </a:blipFill>
      </dgm:spPr>
      <dgm:extLst>
        <a:ext uri="{E40237B7-FDA0-4F09-8148-C483321AD2D9}">
          <dgm14:cNvPr xmlns:dgm14="http://schemas.microsoft.com/office/drawing/2010/diagram" id="0" name="" descr="Head with gears with solid fill"/>
        </a:ext>
      </dgm:extLst>
    </dgm:pt>
    <dgm:pt modelId="{661FD65E-6B09-4FD1-8407-EEC6547AD116}" type="pres">
      <dgm:prSet presAssocID="{F600DFEF-F765-46FD-8306-2FDDBD509F5A}" presName="text" presStyleLbl="node1" presStyleIdx="0" presStyleCnt="5">
        <dgm:presLayoutVars>
          <dgm:bulletEnabled val="1"/>
        </dgm:presLayoutVars>
      </dgm:prSet>
      <dgm:spPr/>
    </dgm:pt>
    <dgm:pt modelId="{EC92CF53-A582-4B3E-87F3-8C68061A7B01}" type="pres">
      <dgm:prSet presAssocID="{21289A3A-FA13-4659-BE06-852F3179EC03}" presName="spacer" presStyleCnt="0"/>
      <dgm:spPr/>
    </dgm:pt>
    <dgm:pt modelId="{866CFC6F-8B11-45F6-A5BD-573CB48001C6}" type="pres">
      <dgm:prSet presAssocID="{B5ECE3E8-4216-4069-899E-51080CC559A4}" presName="comp" presStyleCnt="0"/>
      <dgm:spPr/>
    </dgm:pt>
    <dgm:pt modelId="{9B8EE54C-477E-408C-8885-CECDE00E3ED1}" type="pres">
      <dgm:prSet presAssocID="{B5ECE3E8-4216-4069-899E-51080CC559A4}" presName="box" presStyleLbl="node1" presStyleIdx="1" presStyleCnt="5"/>
      <dgm:spPr/>
    </dgm:pt>
    <dgm:pt modelId="{8BDA2522-0ED9-4E24-975B-B5C400C53CAE}" type="pres">
      <dgm:prSet presAssocID="{B5ECE3E8-4216-4069-899E-51080CC559A4}" presName="img" presStyleLbl="fgImgPlace1" presStyleIdx="1" presStyleCnt="5" custScaleX="53561" custScaleY="100000" custLinFactNeighborX="848" custLinFactNeighborY="-447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dgm:spPr>
      <dgm:extLst>
        <a:ext uri="{E40237B7-FDA0-4F09-8148-C483321AD2D9}">
          <dgm14:cNvPr xmlns:dgm14="http://schemas.microsoft.com/office/drawing/2010/diagram" id="0" name="" descr="High voltage with solid fill"/>
        </a:ext>
      </dgm:extLst>
    </dgm:pt>
    <dgm:pt modelId="{C846486F-8ABF-4BBF-B2D9-B0CF184948FA}" type="pres">
      <dgm:prSet presAssocID="{B5ECE3E8-4216-4069-899E-51080CC559A4}" presName="text" presStyleLbl="node1" presStyleIdx="1" presStyleCnt="5">
        <dgm:presLayoutVars>
          <dgm:bulletEnabled val="1"/>
        </dgm:presLayoutVars>
      </dgm:prSet>
      <dgm:spPr/>
    </dgm:pt>
    <dgm:pt modelId="{C0F189D5-AEE3-4021-A603-382E4A882516}" type="pres">
      <dgm:prSet presAssocID="{D91A9437-78D0-4737-8BC5-8D18637BE1FD}" presName="spacer" presStyleCnt="0"/>
      <dgm:spPr/>
    </dgm:pt>
    <dgm:pt modelId="{4AD842FC-A85A-4D71-A235-66DE4314F5BC}" type="pres">
      <dgm:prSet presAssocID="{09922FEE-F832-4148-BF83-93556B2315F9}" presName="comp" presStyleCnt="0"/>
      <dgm:spPr/>
    </dgm:pt>
    <dgm:pt modelId="{570AA7AD-9AD7-4674-9061-4BEF090E2075}" type="pres">
      <dgm:prSet presAssocID="{09922FEE-F832-4148-BF83-93556B2315F9}" presName="box" presStyleLbl="node1" presStyleIdx="2" presStyleCnt="5"/>
      <dgm:spPr/>
    </dgm:pt>
    <dgm:pt modelId="{BD7803D2-1FA0-4FA6-9941-BDBE8EAC91DA}" type="pres">
      <dgm:prSet presAssocID="{09922FEE-F832-4148-BF83-93556B2315F9}" presName="img" presStyleLbl="fgImgPlace1" presStyleIdx="2" presStyleCnt="5" custScaleX="55256" custScaleY="112135"/>
      <dgm:spPr>
        <a:blipFill>
          <a:blip xmlns:r="http://schemas.openxmlformats.org/officeDocument/2006/relationships" r:embed="rId5">
            <a:extLst>
              <a:ext uri="{96DAC541-7B7A-43D3-8B79-37D633B846F1}">
                <asvg:svgBlip xmlns:asvg="http://schemas.microsoft.com/office/drawing/2016/SVG/main" r:embed="rId6"/>
              </a:ext>
            </a:extLst>
          </a:blip>
          <a:srcRect/>
          <a:stretch>
            <a:fillRect t="-5000" b="-5000"/>
          </a:stretch>
        </a:blipFill>
      </dgm:spPr>
      <dgm:extLst>
        <a:ext uri="{E40237B7-FDA0-4F09-8148-C483321AD2D9}">
          <dgm14:cNvPr xmlns:dgm14="http://schemas.microsoft.com/office/drawing/2010/diagram" id="0" name="" descr="Woozy face with solid fill with solid fill"/>
        </a:ext>
      </dgm:extLst>
    </dgm:pt>
    <dgm:pt modelId="{F9ED0529-C366-421E-A06B-0B1BB54E7C17}" type="pres">
      <dgm:prSet presAssocID="{09922FEE-F832-4148-BF83-93556B2315F9}" presName="text" presStyleLbl="node1" presStyleIdx="2" presStyleCnt="5">
        <dgm:presLayoutVars>
          <dgm:bulletEnabled val="1"/>
        </dgm:presLayoutVars>
      </dgm:prSet>
      <dgm:spPr/>
    </dgm:pt>
    <dgm:pt modelId="{E16097F9-C03B-4831-BC6B-FB04512AD919}" type="pres">
      <dgm:prSet presAssocID="{9BCF66C4-13FD-4E25-ACED-6F51CCBEB85F}" presName="spacer" presStyleCnt="0"/>
      <dgm:spPr/>
    </dgm:pt>
    <dgm:pt modelId="{76322744-C1B0-4009-8F09-62EB49DDB231}" type="pres">
      <dgm:prSet presAssocID="{C0CBF29D-C16E-4595-A169-A1623BCDB11F}" presName="comp" presStyleCnt="0"/>
      <dgm:spPr/>
    </dgm:pt>
    <dgm:pt modelId="{3119CBA0-6283-449A-B81D-B6A36A7BA8DD}" type="pres">
      <dgm:prSet presAssocID="{C0CBF29D-C16E-4595-A169-A1623BCDB11F}" presName="box" presStyleLbl="node1" presStyleIdx="3" presStyleCnt="5"/>
      <dgm:spPr/>
    </dgm:pt>
    <dgm:pt modelId="{773F8F1B-9A48-4ED7-9BEE-44C0A46AD4C7}" type="pres">
      <dgm:prSet presAssocID="{C0CBF29D-C16E-4595-A169-A1623BCDB11F}" presName="img" presStyleLbl="fgImgPlace1" presStyleIdx="3" presStyleCnt="5" custScaleX="55256" custScaleY="99899"/>
      <dgm:spPr>
        <a:blipFill>
          <a:blip xmlns:r="http://schemas.openxmlformats.org/officeDocument/2006/relationships" r:embed="rId7">
            <a:extLst>
              <a:ext uri="{96DAC541-7B7A-43D3-8B79-37D633B846F1}">
                <asvg:svgBlip xmlns:asvg="http://schemas.microsoft.com/office/drawing/2016/SVG/main" r:embed="rId8"/>
              </a:ext>
            </a:extLst>
          </a:blip>
          <a:srcRect/>
          <a:stretch>
            <a:fillRect t="-6000" b="-6000"/>
          </a:stretch>
        </a:blipFill>
      </dgm:spPr>
      <dgm:extLst>
        <a:ext uri="{E40237B7-FDA0-4F09-8148-C483321AD2D9}">
          <dgm14:cNvPr xmlns:dgm14="http://schemas.microsoft.com/office/drawing/2010/diagram" id="0" name="" descr="3d Glasses with solid fill"/>
        </a:ext>
      </dgm:extLst>
    </dgm:pt>
    <dgm:pt modelId="{764F5B4F-829A-4ADA-A3A6-03ABAB14C6E4}" type="pres">
      <dgm:prSet presAssocID="{C0CBF29D-C16E-4595-A169-A1623BCDB11F}" presName="text" presStyleLbl="node1" presStyleIdx="3" presStyleCnt="5">
        <dgm:presLayoutVars>
          <dgm:bulletEnabled val="1"/>
        </dgm:presLayoutVars>
      </dgm:prSet>
      <dgm:spPr/>
    </dgm:pt>
    <dgm:pt modelId="{22C41E46-5072-4416-AAE0-440C044B0BB5}" type="pres">
      <dgm:prSet presAssocID="{8BFFBA7B-F5D0-4A10-AD32-D83686A33540}" presName="spacer" presStyleCnt="0"/>
      <dgm:spPr/>
    </dgm:pt>
    <dgm:pt modelId="{BA54AB21-C326-4F83-9E8D-BC9FC13300FE}" type="pres">
      <dgm:prSet presAssocID="{8B1A12CE-42FE-4EDC-B2F2-D44F6F6C971D}" presName="comp" presStyleCnt="0"/>
      <dgm:spPr/>
    </dgm:pt>
    <dgm:pt modelId="{B935C6B0-4CF5-40F5-8A16-CF17FC649A90}" type="pres">
      <dgm:prSet presAssocID="{8B1A12CE-42FE-4EDC-B2F2-D44F6F6C971D}" presName="box" presStyleLbl="node1" presStyleIdx="4" presStyleCnt="5"/>
      <dgm:spPr/>
    </dgm:pt>
    <dgm:pt modelId="{16F91BF2-8BC0-46EB-B11F-45C39435A6F6}" type="pres">
      <dgm:prSet presAssocID="{8B1A12CE-42FE-4EDC-B2F2-D44F6F6C971D}" presName="img" presStyleLbl="fgImgPlace1" presStyleIdx="4" presStyleCnt="5" custScaleX="55256" custScaleY="111599"/>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Arrow circle with solid fill"/>
        </a:ext>
      </dgm:extLst>
    </dgm:pt>
    <dgm:pt modelId="{04C489ED-C4AF-4B26-BE67-1C9DAAF139C4}" type="pres">
      <dgm:prSet presAssocID="{8B1A12CE-42FE-4EDC-B2F2-D44F6F6C971D}" presName="text" presStyleLbl="node1" presStyleIdx="4" presStyleCnt="5">
        <dgm:presLayoutVars>
          <dgm:bulletEnabled val="1"/>
        </dgm:presLayoutVars>
      </dgm:prSet>
      <dgm:spPr/>
    </dgm:pt>
  </dgm:ptLst>
  <dgm:cxnLst>
    <dgm:cxn modelId="{234CCA08-2ED4-4619-B08E-C3769D14AFCF}" type="presOf" srcId="{B5ECE3E8-4216-4069-899E-51080CC559A4}" destId="{C846486F-8ABF-4BBF-B2D9-B0CF184948FA}" srcOrd="1" destOrd="0" presId="urn:microsoft.com/office/officeart/2005/8/layout/vList4"/>
    <dgm:cxn modelId="{CD11FB0D-F091-4BA0-A6FA-5142468FF154}" srcId="{E2F3A053-144D-45E4-A737-9AA3A595B428}" destId="{C0CBF29D-C16E-4595-A169-A1623BCDB11F}" srcOrd="3" destOrd="0" parTransId="{32B59D58-99A0-4400-AC5F-539E92ADAF5B}" sibTransId="{8BFFBA7B-F5D0-4A10-AD32-D83686A33540}"/>
    <dgm:cxn modelId="{FAC5EB11-B851-4E19-9ABA-B79CA2820135}" srcId="{E2F3A053-144D-45E4-A737-9AA3A595B428}" destId="{09922FEE-F832-4148-BF83-93556B2315F9}" srcOrd="2" destOrd="0" parTransId="{5708B4BA-A032-41FA-876B-6228B9314BF5}" sibTransId="{9BCF66C4-13FD-4E25-ACED-6F51CCBEB85F}"/>
    <dgm:cxn modelId="{F5F1B225-2694-4093-8F82-109DA2DBAE6E}" type="presOf" srcId="{B5ECE3E8-4216-4069-899E-51080CC559A4}" destId="{9B8EE54C-477E-408C-8885-CECDE00E3ED1}" srcOrd="0" destOrd="0" presId="urn:microsoft.com/office/officeart/2005/8/layout/vList4"/>
    <dgm:cxn modelId="{B0A6732F-7DCA-44CE-8C63-A114FA5AFCA2}" srcId="{E2F3A053-144D-45E4-A737-9AA3A595B428}" destId="{8B1A12CE-42FE-4EDC-B2F2-D44F6F6C971D}" srcOrd="4" destOrd="0" parTransId="{45F28A3C-2A18-4844-8217-3A23C07E244C}" sibTransId="{4854B46A-E15C-456E-95F1-49CABA5CC35F}"/>
    <dgm:cxn modelId="{BCEAAA3F-BF79-4F7D-A623-D63566541AD8}" srcId="{E2F3A053-144D-45E4-A737-9AA3A595B428}" destId="{F600DFEF-F765-46FD-8306-2FDDBD509F5A}" srcOrd="0" destOrd="0" parTransId="{62E23FA0-A19A-4FE6-8DE6-C89BCDEEFCCC}" sibTransId="{21289A3A-FA13-4659-BE06-852F3179EC03}"/>
    <dgm:cxn modelId="{4B24B55E-4A23-4CA4-A8B8-DEFBB0D1D18A}" srcId="{E2F3A053-144D-45E4-A737-9AA3A595B428}" destId="{B5ECE3E8-4216-4069-899E-51080CC559A4}" srcOrd="1" destOrd="0" parTransId="{AD77EA72-63F1-49CF-A920-BAF7950DCDD7}" sibTransId="{D91A9437-78D0-4737-8BC5-8D18637BE1FD}"/>
    <dgm:cxn modelId="{F163217D-89BE-4125-8091-5F846D1BD85B}" type="presOf" srcId="{F600DFEF-F765-46FD-8306-2FDDBD509F5A}" destId="{661FD65E-6B09-4FD1-8407-EEC6547AD116}" srcOrd="1" destOrd="0" presId="urn:microsoft.com/office/officeart/2005/8/layout/vList4"/>
    <dgm:cxn modelId="{6A43FC84-5CA8-433C-AD5E-5874D5C2F385}" type="presOf" srcId="{09922FEE-F832-4148-BF83-93556B2315F9}" destId="{570AA7AD-9AD7-4674-9061-4BEF090E2075}" srcOrd="0" destOrd="0" presId="urn:microsoft.com/office/officeart/2005/8/layout/vList4"/>
    <dgm:cxn modelId="{3734A886-7A9B-41CB-9475-E6F8A13E7485}" type="presOf" srcId="{8B1A12CE-42FE-4EDC-B2F2-D44F6F6C971D}" destId="{04C489ED-C4AF-4B26-BE67-1C9DAAF139C4}" srcOrd="1" destOrd="0" presId="urn:microsoft.com/office/officeart/2005/8/layout/vList4"/>
    <dgm:cxn modelId="{8A669F8D-67EF-48CE-85DD-B4D82B371F9C}" type="presOf" srcId="{09922FEE-F832-4148-BF83-93556B2315F9}" destId="{F9ED0529-C366-421E-A06B-0B1BB54E7C17}" srcOrd="1" destOrd="0" presId="urn:microsoft.com/office/officeart/2005/8/layout/vList4"/>
    <dgm:cxn modelId="{7678D0A2-3B0C-47A3-B11C-65DABBE80926}" type="presOf" srcId="{C0CBF29D-C16E-4595-A169-A1623BCDB11F}" destId="{3119CBA0-6283-449A-B81D-B6A36A7BA8DD}" srcOrd="0" destOrd="0" presId="urn:microsoft.com/office/officeart/2005/8/layout/vList4"/>
    <dgm:cxn modelId="{0267B1BE-1DD3-46C8-8959-9BD871507928}" type="presOf" srcId="{E2F3A053-144D-45E4-A737-9AA3A595B428}" destId="{98D703D3-F501-4D69-BE71-C0CEF05EADCE}" srcOrd="0" destOrd="0" presId="urn:microsoft.com/office/officeart/2005/8/layout/vList4"/>
    <dgm:cxn modelId="{005B0CCD-2F58-45A8-8D24-37B4B5DAC05C}" type="presOf" srcId="{F600DFEF-F765-46FD-8306-2FDDBD509F5A}" destId="{7E1840A5-936E-498D-A70C-FE1DF5D1B9BE}" srcOrd="0" destOrd="0" presId="urn:microsoft.com/office/officeart/2005/8/layout/vList4"/>
    <dgm:cxn modelId="{4F79ECD9-3AD0-49CC-9950-ABE7A2021B8C}" type="presOf" srcId="{8B1A12CE-42FE-4EDC-B2F2-D44F6F6C971D}" destId="{B935C6B0-4CF5-40F5-8A16-CF17FC649A90}" srcOrd="0" destOrd="0" presId="urn:microsoft.com/office/officeart/2005/8/layout/vList4"/>
    <dgm:cxn modelId="{3A0EBFED-511D-4F5A-9EDD-D66ADC1CAB6A}" type="presOf" srcId="{C0CBF29D-C16E-4595-A169-A1623BCDB11F}" destId="{764F5B4F-829A-4ADA-A3A6-03ABAB14C6E4}" srcOrd="1" destOrd="0" presId="urn:microsoft.com/office/officeart/2005/8/layout/vList4"/>
    <dgm:cxn modelId="{BEC7B191-8103-41BA-8AFA-432EF26DE694}" type="presParOf" srcId="{98D703D3-F501-4D69-BE71-C0CEF05EADCE}" destId="{CA12B387-9808-4C16-A08D-2FEC67B36F98}" srcOrd="0" destOrd="0" presId="urn:microsoft.com/office/officeart/2005/8/layout/vList4"/>
    <dgm:cxn modelId="{8BD7568F-5656-45A9-A0F4-D204EC74771F}" type="presParOf" srcId="{CA12B387-9808-4C16-A08D-2FEC67B36F98}" destId="{7E1840A5-936E-498D-A70C-FE1DF5D1B9BE}" srcOrd="0" destOrd="0" presId="urn:microsoft.com/office/officeart/2005/8/layout/vList4"/>
    <dgm:cxn modelId="{CB07DCE8-7E93-471A-AD8A-E61B011BB328}" type="presParOf" srcId="{CA12B387-9808-4C16-A08D-2FEC67B36F98}" destId="{C74003DA-312F-4487-AB5C-46B25C09464D}" srcOrd="1" destOrd="0" presId="urn:microsoft.com/office/officeart/2005/8/layout/vList4"/>
    <dgm:cxn modelId="{287ED263-669A-4C36-8720-8A4CE4B645D2}" type="presParOf" srcId="{CA12B387-9808-4C16-A08D-2FEC67B36F98}" destId="{661FD65E-6B09-4FD1-8407-EEC6547AD116}" srcOrd="2" destOrd="0" presId="urn:microsoft.com/office/officeart/2005/8/layout/vList4"/>
    <dgm:cxn modelId="{DEFE5FD2-CB56-44E0-8C32-B9F946109187}" type="presParOf" srcId="{98D703D3-F501-4D69-BE71-C0CEF05EADCE}" destId="{EC92CF53-A582-4B3E-87F3-8C68061A7B01}" srcOrd="1" destOrd="0" presId="urn:microsoft.com/office/officeart/2005/8/layout/vList4"/>
    <dgm:cxn modelId="{E37BAFA5-184E-4907-A005-1025C470AE08}" type="presParOf" srcId="{98D703D3-F501-4D69-BE71-C0CEF05EADCE}" destId="{866CFC6F-8B11-45F6-A5BD-573CB48001C6}" srcOrd="2" destOrd="0" presId="urn:microsoft.com/office/officeart/2005/8/layout/vList4"/>
    <dgm:cxn modelId="{08C599E1-2AEF-4A55-AEDD-BC6B99E4F0B0}" type="presParOf" srcId="{866CFC6F-8B11-45F6-A5BD-573CB48001C6}" destId="{9B8EE54C-477E-408C-8885-CECDE00E3ED1}" srcOrd="0" destOrd="0" presId="urn:microsoft.com/office/officeart/2005/8/layout/vList4"/>
    <dgm:cxn modelId="{22A3604C-547A-43D3-BFA6-640E6AE45358}" type="presParOf" srcId="{866CFC6F-8B11-45F6-A5BD-573CB48001C6}" destId="{8BDA2522-0ED9-4E24-975B-B5C400C53CAE}" srcOrd="1" destOrd="0" presId="urn:microsoft.com/office/officeart/2005/8/layout/vList4"/>
    <dgm:cxn modelId="{08A2C2F1-FF98-47F3-9F56-2CC1AA875A8D}" type="presParOf" srcId="{866CFC6F-8B11-45F6-A5BD-573CB48001C6}" destId="{C846486F-8ABF-4BBF-B2D9-B0CF184948FA}" srcOrd="2" destOrd="0" presId="urn:microsoft.com/office/officeart/2005/8/layout/vList4"/>
    <dgm:cxn modelId="{50154090-996D-4258-A8F0-7BF61BB61550}" type="presParOf" srcId="{98D703D3-F501-4D69-BE71-C0CEF05EADCE}" destId="{C0F189D5-AEE3-4021-A603-382E4A882516}" srcOrd="3" destOrd="0" presId="urn:microsoft.com/office/officeart/2005/8/layout/vList4"/>
    <dgm:cxn modelId="{6D2AA64D-D6A0-4D94-BE05-9B166DC4ABB8}" type="presParOf" srcId="{98D703D3-F501-4D69-BE71-C0CEF05EADCE}" destId="{4AD842FC-A85A-4D71-A235-66DE4314F5BC}" srcOrd="4" destOrd="0" presId="urn:microsoft.com/office/officeart/2005/8/layout/vList4"/>
    <dgm:cxn modelId="{5310D66B-7DB5-443D-94C9-9E7F4CA2BA07}" type="presParOf" srcId="{4AD842FC-A85A-4D71-A235-66DE4314F5BC}" destId="{570AA7AD-9AD7-4674-9061-4BEF090E2075}" srcOrd="0" destOrd="0" presId="urn:microsoft.com/office/officeart/2005/8/layout/vList4"/>
    <dgm:cxn modelId="{39A23A2C-0C86-4EFE-A661-A1EAF8170108}" type="presParOf" srcId="{4AD842FC-A85A-4D71-A235-66DE4314F5BC}" destId="{BD7803D2-1FA0-4FA6-9941-BDBE8EAC91DA}" srcOrd="1" destOrd="0" presId="urn:microsoft.com/office/officeart/2005/8/layout/vList4"/>
    <dgm:cxn modelId="{DF3AC407-6F26-47E2-A026-79094206B0F6}" type="presParOf" srcId="{4AD842FC-A85A-4D71-A235-66DE4314F5BC}" destId="{F9ED0529-C366-421E-A06B-0B1BB54E7C17}" srcOrd="2" destOrd="0" presId="urn:microsoft.com/office/officeart/2005/8/layout/vList4"/>
    <dgm:cxn modelId="{9A501A94-CF2C-4F5E-936B-767783637610}" type="presParOf" srcId="{98D703D3-F501-4D69-BE71-C0CEF05EADCE}" destId="{E16097F9-C03B-4831-BC6B-FB04512AD919}" srcOrd="5" destOrd="0" presId="urn:microsoft.com/office/officeart/2005/8/layout/vList4"/>
    <dgm:cxn modelId="{8430E0F1-8A7B-436D-B442-8B6724718B29}" type="presParOf" srcId="{98D703D3-F501-4D69-BE71-C0CEF05EADCE}" destId="{76322744-C1B0-4009-8F09-62EB49DDB231}" srcOrd="6" destOrd="0" presId="urn:microsoft.com/office/officeart/2005/8/layout/vList4"/>
    <dgm:cxn modelId="{CDDB4948-AB9B-418C-AE1C-E40879EB55C4}" type="presParOf" srcId="{76322744-C1B0-4009-8F09-62EB49DDB231}" destId="{3119CBA0-6283-449A-B81D-B6A36A7BA8DD}" srcOrd="0" destOrd="0" presId="urn:microsoft.com/office/officeart/2005/8/layout/vList4"/>
    <dgm:cxn modelId="{202694DD-F467-4EDC-B677-F87B02BD65B0}" type="presParOf" srcId="{76322744-C1B0-4009-8F09-62EB49DDB231}" destId="{773F8F1B-9A48-4ED7-9BEE-44C0A46AD4C7}" srcOrd="1" destOrd="0" presId="urn:microsoft.com/office/officeart/2005/8/layout/vList4"/>
    <dgm:cxn modelId="{6F86953F-1E91-4F66-8E26-ACBE232DBEBB}" type="presParOf" srcId="{76322744-C1B0-4009-8F09-62EB49DDB231}" destId="{764F5B4F-829A-4ADA-A3A6-03ABAB14C6E4}" srcOrd="2" destOrd="0" presId="urn:microsoft.com/office/officeart/2005/8/layout/vList4"/>
    <dgm:cxn modelId="{A49D9F3A-D837-412A-AC6B-3E7A02C044E7}" type="presParOf" srcId="{98D703D3-F501-4D69-BE71-C0CEF05EADCE}" destId="{22C41E46-5072-4416-AAE0-440C044B0BB5}" srcOrd="7" destOrd="0" presId="urn:microsoft.com/office/officeart/2005/8/layout/vList4"/>
    <dgm:cxn modelId="{8C445C8F-E8E7-41AC-9767-24FB33591B23}" type="presParOf" srcId="{98D703D3-F501-4D69-BE71-C0CEF05EADCE}" destId="{BA54AB21-C326-4F83-9E8D-BC9FC13300FE}" srcOrd="8" destOrd="0" presId="urn:microsoft.com/office/officeart/2005/8/layout/vList4"/>
    <dgm:cxn modelId="{48526FAF-2845-4AEE-AD51-E961D93315C5}" type="presParOf" srcId="{BA54AB21-C326-4F83-9E8D-BC9FC13300FE}" destId="{B935C6B0-4CF5-40F5-8A16-CF17FC649A90}" srcOrd="0" destOrd="0" presId="urn:microsoft.com/office/officeart/2005/8/layout/vList4"/>
    <dgm:cxn modelId="{FD68D8CA-87AF-4202-92CD-3342344BB5E5}" type="presParOf" srcId="{BA54AB21-C326-4F83-9E8D-BC9FC13300FE}" destId="{16F91BF2-8BC0-46EB-B11F-45C39435A6F6}" srcOrd="1" destOrd="0" presId="urn:microsoft.com/office/officeart/2005/8/layout/vList4"/>
    <dgm:cxn modelId="{5E91171A-1E56-4579-B037-935A3EBBD336}" type="presParOf" srcId="{BA54AB21-C326-4F83-9E8D-BC9FC13300FE}" destId="{04C489ED-C4AF-4B26-BE67-1C9DAAF139C4}"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C3D3C6-3D54-49F6-BD0C-348EFAB6191E}"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4B2CE30E-7528-46AA-A1DB-17D975308F59}">
      <dgm:prSet/>
      <dgm:spPr/>
      <dgm:t>
        <a:bodyPr/>
        <a:lstStyle/>
        <a:p>
          <a:r>
            <a:rPr lang="en-GB" dirty="0"/>
            <a:t>Analgesia</a:t>
          </a:r>
        </a:p>
      </dgm:t>
    </dgm:pt>
    <dgm:pt modelId="{7409E9DE-B22E-4E6E-B623-98A3FBF08E3D}" type="parTrans" cxnId="{08C00EF4-A289-473B-BE28-5CA4889B791C}">
      <dgm:prSet/>
      <dgm:spPr/>
      <dgm:t>
        <a:bodyPr/>
        <a:lstStyle/>
        <a:p>
          <a:endParaRPr lang="en-GB"/>
        </a:p>
      </dgm:t>
    </dgm:pt>
    <dgm:pt modelId="{8735688E-6656-4FBF-9170-8162B72B4523}" type="sibTrans" cxnId="{08C00EF4-A289-473B-BE28-5CA4889B791C}">
      <dgm:prSet/>
      <dgm:spPr/>
      <dgm:t>
        <a:bodyPr/>
        <a:lstStyle/>
        <a:p>
          <a:endParaRPr lang="en-GB"/>
        </a:p>
      </dgm:t>
    </dgm:pt>
    <dgm:pt modelId="{8309F206-5C53-496D-9313-764965A2B2AB}">
      <dgm:prSet/>
      <dgm:spPr/>
      <dgm:t>
        <a:bodyPr/>
        <a:lstStyle/>
        <a:p>
          <a:r>
            <a:rPr lang="en-GB"/>
            <a:t>Anticonvulsive therapy</a:t>
          </a:r>
          <a:endParaRPr lang="en-GB" dirty="0"/>
        </a:p>
      </dgm:t>
    </dgm:pt>
    <dgm:pt modelId="{75D75341-9661-4D14-8974-C626156E7140}" type="parTrans" cxnId="{BF630E3B-F8A1-4542-8D61-8FA99FFF75E7}">
      <dgm:prSet/>
      <dgm:spPr/>
      <dgm:t>
        <a:bodyPr/>
        <a:lstStyle/>
        <a:p>
          <a:endParaRPr lang="en-GB"/>
        </a:p>
      </dgm:t>
    </dgm:pt>
    <dgm:pt modelId="{9AF2A37A-CFE4-4464-928B-56E5150B64D0}" type="sibTrans" cxnId="{BF630E3B-F8A1-4542-8D61-8FA99FFF75E7}">
      <dgm:prSet/>
      <dgm:spPr/>
      <dgm:t>
        <a:bodyPr/>
        <a:lstStyle/>
        <a:p>
          <a:endParaRPr lang="en-GB"/>
        </a:p>
      </dgm:t>
    </dgm:pt>
    <dgm:pt modelId="{A3D535C3-99E0-4B48-B337-1F9F9617E432}">
      <dgm:prSet/>
      <dgm:spPr/>
      <dgm:t>
        <a:bodyPr/>
        <a:lstStyle/>
        <a:p>
          <a:r>
            <a:rPr lang="en-GB"/>
            <a:t>Temporary renal replacement therapy if required</a:t>
          </a:r>
          <a:endParaRPr lang="en-GB" dirty="0"/>
        </a:p>
      </dgm:t>
    </dgm:pt>
    <dgm:pt modelId="{9BA7C9CE-67C9-47A7-B5D8-EA1D24855F1D}" type="parTrans" cxnId="{807AB80A-CCD2-40A2-97B6-DD31A5BD6BFF}">
      <dgm:prSet/>
      <dgm:spPr/>
      <dgm:t>
        <a:bodyPr/>
        <a:lstStyle/>
        <a:p>
          <a:endParaRPr lang="en-GB"/>
        </a:p>
      </dgm:t>
    </dgm:pt>
    <dgm:pt modelId="{1B6332F2-4FF3-42B2-821C-AD2E1ADB93B0}" type="sibTrans" cxnId="{807AB80A-CCD2-40A2-97B6-DD31A5BD6BFF}">
      <dgm:prSet/>
      <dgm:spPr/>
      <dgm:t>
        <a:bodyPr/>
        <a:lstStyle/>
        <a:p>
          <a:endParaRPr lang="en-GB"/>
        </a:p>
      </dgm:t>
    </dgm:pt>
    <dgm:pt modelId="{A30442DC-5E90-48A4-94D9-1F900CA78D0F}">
      <dgm:prSet/>
      <dgm:spPr/>
      <dgm:t>
        <a:bodyPr/>
        <a:lstStyle/>
        <a:p>
          <a:r>
            <a:rPr lang="en-GB"/>
            <a:t>Treatment of other symptoms</a:t>
          </a:r>
          <a:endParaRPr lang="en-GB" dirty="0"/>
        </a:p>
      </dgm:t>
    </dgm:pt>
    <dgm:pt modelId="{A4DCBD3B-3883-4498-BC19-D9670E36010B}" type="parTrans" cxnId="{2D655012-4B6D-4CCD-81A4-4EC79F59D815}">
      <dgm:prSet/>
      <dgm:spPr/>
      <dgm:t>
        <a:bodyPr/>
        <a:lstStyle/>
        <a:p>
          <a:endParaRPr lang="en-GB"/>
        </a:p>
      </dgm:t>
    </dgm:pt>
    <dgm:pt modelId="{51B845A0-C1A3-4CE4-A8BD-7E481F65744F}" type="sibTrans" cxnId="{2D655012-4B6D-4CCD-81A4-4EC79F59D815}">
      <dgm:prSet/>
      <dgm:spPr/>
      <dgm:t>
        <a:bodyPr/>
        <a:lstStyle/>
        <a:p>
          <a:endParaRPr lang="en-GB"/>
        </a:p>
      </dgm:t>
    </dgm:pt>
    <dgm:pt modelId="{5F111E64-13D8-4CB9-B763-4ECB187738F0}">
      <dgm:prSet/>
      <dgm:spPr/>
      <dgm:t>
        <a:bodyPr/>
        <a:lstStyle/>
        <a:p>
          <a:r>
            <a:rPr lang="en-GB"/>
            <a:t>Withdrawal of the causative agent/s</a:t>
          </a:r>
          <a:endParaRPr lang="en-GB" dirty="0"/>
        </a:p>
      </dgm:t>
    </dgm:pt>
    <dgm:pt modelId="{1A14D8AC-BC21-4C0A-BE0B-FBF6735C3B5D}" type="parTrans" cxnId="{3E2670D6-88E3-48A1-8909-0344B829D7AF}">
      <dgm:prSet/>
      <dgm:spPr/>
      <dgm:t>
        <a:bodyPr/>
        <a:lstStyle/>
        <a:p>
          <a:endParaRPr lang="en-GB"/>
        </a:p>
      </dgm:t>
    </dgm:pt>
    <dgm:pt modelId="{FA50D8FE-9716-4B8E-98DC-3B535B24F9F2}" type="sibTrans" cxnId="{3E2670D6-88E3-48A1-8909-0344B829D7AF}">
      <dgm:prSet/>
      <dgm:spPr/>
      <dgm:t>
        <a:bodyPr/>
        <a:lstStyle/>
        <a:p>
          <a:endParaRPr lang="en-GB"/>
        </a:p>
      </dgm:t>
    </dgm:pt>
    <dgm:pt modelId="{F675B155-FD3D-4EAF-B673-C2EE40088B40}">
      <dgm:prSet/>
      <dgm:spPr/>
      <dgm:t>
        <a:bodyPr/>
        <a:lstStyle/>
        <a:p>
          <a:r>
            <a:rPr lang="en-GB"/>
            <a:t>Control of blood pressure</a:t>
          </a:r>
          <a:endParaRPr lang="en-GB" dirty="0"/>
        </a:p>
      </dgm:t>
    </dgm:pt>
    <dgm:pt modelId="{F1711729-C6AD-406F-B2E0-62ACA2D6EDD0}" type="parTrans" cxnId="{2AFF26D3-B329-4D8B-96ED-CB71F4CB02CF}">
      <dgm:prSet/>
      <dgm:spPr/>
      <dgm:t>
        <a:bodyPr/>
        <a:lstStyle/>
        <a:p>
          <a:endParaRPr lang="en-GB"/>
        </a:p>
      </dgm:t>
    </dgm:pt>
    <dgm:pt modelId="{962E24A0-BFDB-4611-ACD3-7BCE0C62BD3F}" type="sibTrans" cxnId="{2AFF26D3-B329-4D8B-96ED-CB71F4CB02CF}">
      <dgm:prSet/>
      <dgm:spPr/>
      <dgm:t>
        <a:bodyPr/>
        <a:lstStyle/>
        <a:p>
          <a:endParaRPr lang="en-GB"/>
        </a:p>
      </dgm:t>
    </dgm:pt>
    <dgm:pt modelId="{15FADC97-0F1A-4D9F-AC49-0EE8D6006247}" type="pres">
      <dgm:prSet presAssocID="{B4C3D3C6-3D54-49F6-BD0C-348EFAB6191E}" presName="linear" presStyleCnt="0">
        <dgm:presLayoutVars>
          <dgm:animLvl val="lvl"/>
          <dgm:resizeHandles val="exact"/>
        </dgm:presLayoutVars>
      </dgm:prSet>
      <dgm:spPr/>
    </dgm:pt>
    <dgm:pt modelId="{FF965B12-68CF-48CF-B459-33E5C2861BBE}" type="pres">
      <dgm:prSet presAssocID="{4B2CE30E-7528-46AA-A1DB-17D975308F59}" presName="parentText" presStyleLbl="node1" presStyleIdx="0" presStyleCnt="6" custLinFactNeighborX="-1504" custLinFactNeighborY="71">
        <dgm:presLayoutVars>
          <dgm:chMax val="0"/>
          <dgm:bulletEnabled val="1"/>
        </dgm:presLayoutVars>
      </dgm:prSet>
      <dgm:spPr/>
    </dgm:pt>
    <dgm:pt modelId="{AFC61C5C-F58B-4ABE-9C13-CF137F0C83FA}" type="pres">
      <dgm:prSet presAssocID="{8735688E-6656-4FBF-9170-8162B72B4523}" presName="spacer" presStyleCnt="0"/>
      <dgm:spPr/>
    </dgm:pt>
    <dgm:pt modelId="{33334B5D-0336-480F-AB3C-43D797AE501E}" type="pres">
      <dgm:prSet presAssocID="{F675B155-FD3D-4EAF-B673-C2EE40088B40}" presName="parentText" presStyleLbl="node1" presStyleIdx="1" presStyleCnt="6">
        <dgm:presLayoutVars>
          <dgm:chMax val="0"/>
          <dgm:bulletEnabled val="1"/>
        </dgm:presLayoutVars>
      </dgm:prSet>
      <dgm:spPr/>
    </dgm:pt>
    <dgm:pt modelId="{63819B12-3B5B-47EB-B540-4E88D5073889}" type="pres">
      <dgm:prSet presAssocID="{962E24A0-BFDB-4611-ACD3-7BCE0C62BD3F}" presName="spacer" presStyleCnt="0"/>
      <dgm:spPr/>
    </dgm:pt>
    <dgm:pt modelId="{3A5C3232-4F83-4EC8-92AA-0D3278646679}" type="pres">
      <dgm:prSet presAssocID="{5F111E64-13D8-4CB9-B763-4ECB187738F0}" presName="parentText" presStyleLbl="node1" presStyleIdx="2" presStyleCnt="6">
        <dgm:presLayoutVars>
          <dgm:chMax val="0"/>
          <dgm:bulletEnabled val="1"/>
        </dgm:presLayoutVars>
      </dgm:prSet>
      <dgm:spPr/>
    </dgm:pt>
    <dgm:pt modelId="{338C0997-21F8-4971-9333-E82B89CD892B}" type="pres">
      <dgm:prSet presAssocID="{FA50D8FE-9716-4B8E-98DC-3B535B24F9F2}" presName="spacer" presStyleCnt="0"/>
      <dgm:spPr/>
    </dgm:pt>
    <dgm:pt modelId="{E839F46F-7963-49ED-8BA0-2483F9A00C9C}" type="pres">
      <dgm:prSet presAssocID="{8309F206-5C53-496D-9313-764965A2B2AB}" presName="parentText" presStyleLbl="node1" presStyleIdx="3" presStyleCnt="6">
        <dgm:presLayoutVars>
          <dgm:chMax val="0"/>
          <dgm:bulletEnabled val="1"/>
        </dgm:presLayoutVars>
      </dgm:prSet>
      <dgm:spPr/>
    </dgm:pt>
    <dgm:pt modelId="{E6174C06-0257-4391-A78D-D7E63E557F2A}" type="pres">
      <dgm:prSet presAssocID="{9AF2A37A-CFE4-4464-928B-56E5150B64D0}" presName="spacer" presStyleCnt="0"/>
      <dgm:spPr/>
    </dgm:pt>
    <dgm:pt modelId="{B8C6EA1D-1138-4591-8EB9-C1FC9952F5C4}" type="pres">
      <dgm:prSet presAssocID="{A3D535C3-99E0-4B48-B337-1F9F9617E432}" presName="parentText" presStyleLbl="node1" presStyleIdx="4" presStyleCnt="6">
        <dgm:presLayoutVars>
          <dgm:chMax val="0"/>
          <dgm:bulletEnabled val="1"/>
        </dgm:presLayoutVars>
      </dgm:prSet>
      <dgm:spPr/>
    </dgm:pt>
    <dgm:pt modelId="{E7EC1DFB-43DE-4265-991A-68446614C182}" type="pres">
      <dgm:prSet presAssocID="{1B6332F2-4FF3-42B2-821C-AD2E1ADB93B0}" presName="spacer" presStyleCnt="0"/>
      <dgm:spPr/>
    </dgm:pt>
    <dgm:pt modelId="{0C6AF634-EBFA-4D80-A89F-CF91C77B1EA1}" type="pres">
      <dgm:prSet presAssocID="{A30442DC-5E90-48A4-94D9-1F900CA78D0F}" presName="parentText" presStyleLbl="node1" presStyleIdx="5" presStyleCnt="6">
        <dgm:presLayoutVars>
          <dgm:chMax val="0"/>
          <dgm:bulletEnabled val="1"/>
        </dgm:presLayoutVars>
      </dgm:prSet>
      <dgm:spPr/>
    </dgm:pt>
  </dgm:ptLst>
  <dgm:cxnLst>
    <dgm:cxn modelId="{44ABAF09-6A1E-46CE-AA1B-479607C61091}" type="presOf" srcId="{B4C3D3C6-3D54-49F6-BD0C-348EFAB6191E}" destId="{15FADC97-0F1A-4D9F-AC49-0EE8D6006247}" srcOrd="0" destOrd="0" presId="urn:microsoft.com/office/officeart/2005/8/layout/vList2"/>
    <dgm:cxn modelId="{807AB80A-CCD2-40A2-97B6-DD31A5BD6BFF}" srcId="{B4C3D3C6-3D54-49F6-BD0C-348EFAB6191E}" destId="{A3D535C3-99E0-4B48-B337-1F9F9617E432}" srcOrd="4" destOrd="0" parTransId="{9BA7C9CE-67C9-47A7-B5D8-EA1D24855F1D}" sibTransId="{1B6332F2-4FF3-42B2-821C-AD2E1ADB93B0}"/>
    <dgm:cxn modelId="{E71B9E0D-46BF-408A-B9C9-6CAB06247CDD}" type="presOf" srcId="{A30442DC-5E90-48A4-94D9-1F900CA78D0F}" destId="{0C6AF634-EBFA-4D80-A89F-CF91C77B1EA1}" srcOrd="0" destOrd="0" presId="urn:microsoft.com/office/officeart/2005/8/layout/vList2"/>
    <dgm:cxn modelId="{2D655012-4B6D-4CCD-81A4-4EC79F59D815}" srcId="{B4C3D3C6-3D54-49F6-BD0C-348EFAB6191E}" destId="{A30442DC-5E90-48A4-94D9-1F900CA78D0F}" srcOrd="5" destOrd="0" parTransId="{A4DCBD3B-3883-4498-BC19-D9670E36010B}" sibTransId="{51B845A0-C1A3-4CE4-A8BD-7E481F65744F}"/>
    <dgm:cxn modelId="{BF630E3B-F8A1-4542-8D61-8FA99FFF75E7}" srcId="{B4C3D3C6-3D54-49F6-BD0C-348EFAB6191E}" destId="{8309F206-5C53-496D-9313-764965A2B2AB}" srcOrd="3" destOrd="0" parTransId="{75D75341-9661-4D14-8974-C626156E7140}" sibTransId="{9AF2A37A-CFE4-4464-928B-56E5150B64D0}"/>
    <dgm:cxn modelId="{5C719F59-CAB7-4913-93D9-06E86E5E5674}" type="presOf" srcId="{4B2CE30E-7528-46AA-A1DB-17D975308F59}" destId="{FF965B12-68CF-48CF-B459-33E5C2861BBE}" srcOrd="0" destOrd="0" presId="urn:microsoft.com/office/officeart/2005/8/layout/vList2"/>
    <dgm:cxn modelId="{9E50DB93-D1BA-4993-8863-2C3C58B38360}" type="presOf" srcId="{8309F206-5C53-496D-9313-764965A2B2AB}" destId="{E839F46F-7963-49ED-8BA0-2483F9A00C9C}" srcOrd="0" destOrd="0" presId="urn:microsoft.com/office/officeart/2005/8/layout/vList2"/>
    <dgm:cxn modelId="{3B82DCC8-5341-4F35-A063-2DE79016A7C4}" type="presOf" srcId="{F675B155-FD3D-4EAF-B673-C2EE40088B40}" destId="{33334B5D-0336-480F-AB3C-43D797AE501E}" srcOrd="0" destOrd="0" presId="urn:microsoft.com/office/officeart/2005/8/layout/vList2"/>
    <dgm:cxn modelId="{17A66ED2-2DC0-4DCA-9527-EC2DC1241350}" type="presOf" srcId="{A3D535C3-99E0-4B48-B337-1F9F9617E432}" destId="{B8C6EA1D-1138-4591-8EB9-C1FC9952F5C4}" srcOrd="0" destOrd="0" presId="urn:microsoft.com/office/officeart/2005/8/layout/vList2"/>
    <dgm:cxn modelId="{2AFF26D3-B329-4D8B-96ED-CB71F4CB02CF}" srcId="{B4C3D3C6-3D54-49F6-BD0C-348EFAB6191E}" destId="{F675B155-FD3D-4EAF-B673-C2EE40088B40}" srcOrd="1" destOrd="0" parTransId="{F1711729-C6AD-406F-B2E0-62ACA2D6EDD0}" sibTransId="{962E24A0-BFDB-4611-ACD3-7BCE0C62BD3F}"/>
    <dgm:cxn modelId="{3E2670D6-88E3-48A1-8909-0344B829D7AF}" srcId="{B4C3D3C6-3D54-49F6-BD0C-348EFAB6191E}" destId="{5F111E64-13D8-4CB9-B763-4ECB187738F0}" srcOrd="2" destOrd="0" parTransId="{1A14D8AC-BC21-4C0A-BE0B-FBF6735C3B5D}" sibTransId="{FA50D8FE-9716-4B8E-98DC-3B535B24F9F2}"/>
    <dgm:cxn modelId="{08C00EF4-A289-473B-BE28-5CA4889B791C}" srcId="{B4C3D3C6-3D54-49F6-BD0C-348EFAB6191E}" destId="{4B2CE30E-7528-46AA-A1DB-17D975308F59}" srcOrd="0" destOrd="0" parTransId="{7409E9DE-B22E-4E6E-B623-98A3FBF08E3D}" sibTransId="{8735688E-6656-4FBF-9170-8162B72B4523}"/>
    <dgm:cxn modelId="{796453F5-7628-4CC8-AAA8-EA772470F0AE}" type="presOf" srcId="{5F111E64-13D8-4CB9-B763-4ECB187738F0}" destId="{3A5C3232-4F83-4EC8-92AA-0D3278646679}" srcOrd="0" destOrd="0" presId="urn:microsoft.com/office/officeart/2005/8/layout/vList2"/>
    <dgm:cxn modelId="{9F6EABEB-A4F3-4C11-964A-5F481520E344}" type="presParOf" srcId="{15FADC97-0F1A-4D9F-AC49-0EE8D6006247}" destId="{FF965B12-68CF-48CF-B459-33E5C2861BBE}" srcOrd="0" destOrd="0" presId="urn:microsoft.com/office/officeart/2005/8/layout/vList2"/>
    <dgm:cxn modelId="{7F1430B2-1E71-41E4-A3DF-3B4E26CDEA2D}" type="presParOf" srcId="{15FADC97-0F1A-4D9F-AC49-0EE8D6006247}" destId="{AFC61C5C-F58B-4ABE-9C13-CF137F0C83FA}" srcOrd="1" destOrd="0" presId="urn:microsoft.com/office/officeart/2005/8/layout/vList2"/>
    <dgm:cxn modelId="{BB03A979-3AF4-460F-A3D3-7E69E910F1EB}" type="presParOf" srcId="{15FADC97-0F1A-4D9F-AC49-0EE8D6006247}" destId="{33334B5D-0336-480F-AB3C-43D797AE501E}" srcOrd="2" destOrd="0" presId="urn:microsoft.com/office/officeart/2005/8/layout/vList2"/>
    <dgm:cxn modelId="{0344D404-277F-4904-BF09-60FE2B8A9973}" type="presParOf" srcId="{15FADC97-0F1A-4D9F-AC49-0EE8D6006247}" destId="{63819B12-3B5B-47EB-B540-4E88D5073889}" srcOrd="3" destOrd="0" presId="urn:microsoft.com/office/officeart/2005/8/layout/vList2"/>
    <dgm:cxn modelId="{B34AB518-9A3F-4134-9325-44AD903E536F}" type="presParOf" srcId="{15FADC97-0F1A-4D9F-AC49-0EE8D6006247}" destId="{3A5C3232-4F83-4EC8-92AA-0D3278646679}" srcOrd="4" destOrd="0" presId="urn:microsoft.com/office/officeart/2005/8/layout/vList2"/>
    <dgm:cxn modelId="{1AA7FE7A-5AC7-40C0-9FFA-0AE8EF8B2508}" type="presParOf" srcId="{15FADC97-0F1A-4D9F-AC49-0EE8D6006247}" destId="{338C0997-21F8-4971-9333-E82B89CD892B}" srcOrd="5" destOrd="0" presId="urn:microsoft.com/office/officeart/2005/8/layout/vList2"/>
    <dgm:cxn modelId="{3E641121-CE25-48F2-ADAB-4E81CE995615}" type="presParOf" srcId="{15FADC97-0F1A-4D9F-AC49-0EE8D6006247}" destId="{E839F46F-7963-49ED-8BA0-2483F9A00C9C}" srcOrd="6" destOrd="0" presId="urn:microsoft.com/office/officeart/2005/8/layout/vList2"/>
    <dgm:cxn modelId="{22BF17BA-9706-4029-B4F1-822D04BA4D04}" type="presParOf" srcId="{15FADC97-0F1A-4D9F-AC49-0EE8D6006247}" destId="{E6174C06-0257-4391-A78D-D7E63E557F2A}" srcOrd="7" destOrd="0" presId="urn:microsoft.com/office/officeart/2005/8/layout/vList2"/>
    <dgm:cxn modelId="{5887A1C8-F843-428C-BA0C-DC31E9A91FBF}" type="presParOf" srcId="{15FADC97-0F1A-4D9F-AC49-0EE8D6006247}" destId="{B8C6EA1D-1138-4591-8EB9-C1FC9952F5C4}" srcOrd="8" destOrd="0" presId="urn:microsoft.com/office/officeart/2005/8/layout/vList2"/>
    <dgm:cxn modelId="{C549D999-5374-48B1-8E34-FD39171BD96A}" type="presParOf" srcId="{15FADC97-0F1A-4D9F-AC49-0EE8D6006247}" destId="{E7EC1DFB-43DE-4265-991A-68446614C182}" srcOrd="9" destOrd="0" presId="urn:microsoft.com/office/officeart/2005/8/layout/vList2"/>
    <dgm:cxn modelId="{0DFED243-90C7-4D45-B5CA-4279F6A1BD57}" type="presParOf" srcId="{15FADC97-0F1A-4D9F-AC49-0EE8D6006247}" destId="{0C6AF634-EBFA-4D80-A89F-CF91C77B1EA1}"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4C3D3C6-3D54-49F6-BD0C-348EFAB6191E}" type="doc">
      <dgm:prSet loTypeId="urn:microsoft.com/office/officeart/2005/8/layout/vList2" loCatId="list" qsTypeId="urn:microsoft.com/office/officeart/2005/8/quickstyle/3d3" qsCatId="3D" csTypeId="urn:microsoft.com/office/officeart/2005/8/colors/colorful2" csCatId="colorful" phldr="1"/>
      <dgm:spPr/>
      <dgm:t>
        <a:bodyPr/>
        <a:lstStyle/>
        <a:p>
          <a:endParaRPr lang="en-US"/>
        </a:p>
      </dgm:t>
    </dgm:pt>
    <dgm:pt modelId="{242D878F-9B32-4938-B82A-A1A0166ADC38}">
      <dgm:prSet/>
      <dgm:spPr/>
      <dgm:t>
        <a:bodyPr/>
        <a:lstStyle/>
        <a:p>
          <a:r>
            <a:rPr lang="en-GB" b="1" dirty="0">
              <a:latin typeface="Arial" panose="020B0604020202020204" pitchFamily="34" charset="0"/>
              <a:cs typeface="Arial" panose="020B0604020202020204" pitchFamily="34" charset="0"/>
            </a:rPr>
            <a:t>If quickly treated can be resolved within a week</a:t>
          </a:r>
        </a:p>
      </dgm:t>
    </dgm:pt>
    <dgm:pt modelId="{25734335-1483-4606-997A-49552C0A7FE1}" type="parTrans" cxnId="{C3AE4878-8A86-490B-9CAC-30631F942B73}">
      <dgm:prSet/>
      <dgm:spPr/>
      <dgm:t>
        <a:bodyPr/>
        <a:lstStyle/>
        <a:p>
          <a:endParaRPr lang="en-GB"/>
        </a:p>
      </dgm:t>
    </dgm:pt>
    <dgm:pt modelId="{B649536E-0181-4CF2-B298-697A51604562}" type="sibTrans" cxnId="{C3AE4878-8A86-490B-9CAC-30631F942B73}">
      <dgm:prSet/>
      <dgm:spPr/>
      <dgm:t>
        <a:bodyPr/>
        <a:lstStyle/>
        <a:p>
          <a:endParaRPr lang="en-GB"/>
        </a:p>
      </dgm:t>
    </dgm:pt>
    <dgm:pt modelId="{8597F38F-3629-4710-B3A1-1CB1DADC720B}">
      <dgm:prSet/>
      <dgm:spPr/>
      <dgm:t>
        <a:bodyPr/>
        <a:lstStyle/>
        <a:p>
          <a:r>
            <a:rPr lang="en-GB" b="1">
              <a:latin typeface="Arial" panose="020B0604020202020204" pitchFamily="34" charset="0"/>
              <a:cs typeface="Arial" panose="020B0604020202020204" pitchFamily="34" charset="0"/>
            </a:rPr>
            <a:t>50% of those affected show adequate recovery</a:t>
          </a:r>
          <a:endParaRPr lang="en-GB" b="1" dirty="0">
            <a:latin typeface="Arial" panose="020B0604020202020204" pitchFamily="34" charset="0"/>
            <a:cs typeface="Arial" panose="020B0604020202020204" pitchFamily="34" charset="0"/>
          </a:endParaRPr>
        </a:p>
      </dgm:t>
    </dgm:pt>
    <dgm:pt modelId="{8AD241BC-EDAE-479A-91E3-D56206185C5F}" type="parTrans" cxnId="{0A3DAC6B-6223-400A-8F95-8025807E0252}">
      <dgm:prSet/>
      <dgm:spPr/>
      <dgm:t>
        <a:bodyPr/>
        <a:lstStyle/>
        <a:p>
          <a:endParaRPr lang="en-GB"/>
        </a:p>
      </dgm:t>
    </dgm:pt>
    <dgm:pt modelId="{D129245E-1003-48E7-828F-6233D0526F06}" type="sibTrans" cxnId="{0A3DAC6B-6223-400A-8F95-8025807E0252}">
      <dgm:prSet/>
      <dgm:spPr/>
      <dgm:t>
        <a:bodyPr/>
        <a:lstStyle/>
        <a:p>
          <a:endParaRPr lang="en-GB"/>
        </a:p>
      </dgm:t>
    </dgm:pt>
    <dgm:pt modelId="{033A9000-8EDE-4D90-B9BF-137EDF006D5C}">
      <dgm:prSet/>
      <dgm:spPr/>
      <dgm:t>
        <a:bodyPr/>
        <a:lstStyle/>
        <a:p>
          <a:r>
            <a:rPr lang="en-GB" b="1" dirty="0">
              <a:latin typeface="Arial" panose="020B0604020202020204" pitchFamily="34" charset="0"/>
              <a:cs typeface="Arial" panose="020B0604020202020204" pitchFamily="34" charset="0"/>
            </a:rPr>
            <a:t>If adequately treated, 70-90% of people recover within hours to days</a:t>
          </a:r>
        </a:p>
      </dgm:t>
    </dgm:pt>
    <dgm:pt modelId="{62B0DF69-26CF-448E-844A-5FEEE5D3B299}" type="parTrans" cxnId="{7DA6CE27-C04F-40A4-9BAE-A5AA72D7D494}">
      <dgm:prSet/>
      <dgm:spPr/>
      <dgm:t>
        <a:bodyPr/>
        <a:lstStyle/>
        <a:p>
          <a:endParaRPr lang="en-GB"/>
        </a:p>
      </dgm:t>
    </dgm:pt>
    <dgm:pt modelId="{B17A5A22-BC82-42EC-A7B2-69C231BB5D50}" type="sibTrans" cxnId="{7DA6CE27-C04F-40A4-9BAE-A5AA72D7D494}">
      <dgm:prSet/>
      <dgm:spPr/>
      <dgm:t>
        <a:bodyPr/>
        <a:lstStyle/>
        <a:p>
          <a:endParaRPr lang="en-GB"/>
        </a:p>
      </dgm:t>
    </dgm:pt>
    <dgm:pt modelId="{533150B0-12DD-4198-B2FB-206BA79E9BA0}">
      <dgm:prSet/>
      <dgm:spPr/>
      <dgm:t>
        <a:bodyPr/>
        <a:lstStyle/>
        <a:p>
          <a:r>
            <a:rPr lang="en-GB" b="1">
              <a:latin typeface="Arial" panose="020B0604020202020204" pitchFamily="34" charset="0"/>
              <a:cs typeface="Arial" panose="020B0604020202020204" pitchFamily="34" charset="0"/>
            </a:rPr>
            <a:t>PRES has a quick onset and can be life threatening</a:t>
          </a:r>
          <a:endParaRPr lang="en-GB" b="1" dirty="0">
            <a:latin typeface="Arial" panose="020B0604020202020204" pitchFamily="34" charset="0"/>
            <a:cs typeface="Arial" panose="020B0604020202020204" pitchFamily="34" charset="0"/>
          </a:endParaRPr>
        </a:p>
      </dgm:t>
    </dgm:pt>
    <dgm:pt modelId="{ACDA465A-07E3-4855-85EF-AD38F6EA8F97}" type="parTrans" cxnId="{F8919A0C-670D-4AA6-983D-64C205701FC2}">
      <dgm:prSet/>
      <dgm:spPr/>
      <dgm:t>
        <a:bodyPr/>
        <a:lstStyle/>
        <a:p>
          <a:endParaRPr lang="en-GB"/>
        </a:p>
      </dgm:t>
    </dgm:pt>
    <dgm:pt modelId="{12F7FAE7-B368-4750-8F4C-3EAA8DB55F30}" type="sibTrans" cxnId="{F8919A0C-670D-4AA6-983D-64C205701FC2}">
      <dgm:prSet/>
      <dgm:spPr/>
      <dgm:t>
        <a:bodyPr/>
        <a:lstStyle/>
        <a:p>
          <a:endParaRPr lang="en-GB"/>
        </a:p>
      </dgm:t>
    </dgm:pt>
    <dgm:pt modelId="{4F21DF53-41C9-40E5-80EB-D2057B252AC0}">
      <dgm:prSet/>
      <dgm:spPr/>
      <dgm:t>
        <a:bodyPr/>
        <a:lstStyle/>
        <a:p>
          <a:r>
            <a:rPr lang="en-GB" b="1">
              <a:latin typeface="Arial" panose="020B0604020202020204" pitchFamily="34" charset="0"/>
              <a:cs typeface="Arial" panose="020B0604020202020204" pitchFamily="34" charset="0"/>
            </a:rPr>
            <a:t>Irreversible complications:</a:t>
          </a:r>
          <a:endParaRPr lang="en-GB" b="1" dirty="0">
            <a:latin typeface="Arial" panose="020B0604020202020204" pitchFamily="34" charset="0"/>
            <a:cs typeface="Arial" panose="020B0604020202020204" pitchFamily="34" charset="0"/>
          </a:endParaRPr>
        </a:p>
      </dgm:t>
    </dgm:pt>
    <dgm:pt modelId="{56BAC83B-FB32-4801-9C14-49A19AD99BA3}" type="parTrans" cxnId="{37D19D07-C9D4-4D89-B343-2C033404E178}">
      <dgm:prSet/>
      <dgm:spPr/>
      <dgm:t>
        <a:bodyPr/>
        <a:lstStyle/>
        <a:p>
          <a:endParaRPr lang="en-GB"/>
        </a:p>
      </dgm:t>
    </dgm:pt>
    <dgm:pt modelId="{FD5DCEEF-5764-467D-8DD7-AB7371886B8B}" type="sibTrans" cxnId="{37D19D07-C9D4-4D89-B343-2C033404E178}">
      <dgm:prSet/>
      <dgm:spPr/>
      <dgm:t>
        <a:bodyPr/>
        <a:lstStyle/>
        <a:p>
          <a:endParaRPr lang="en-GB"/>
        </a:p>
      </dgm:t>
    </dgm:pt>
    <dgm:pt modelId="{1B63DF51-6504-404A-B719-3EA6358669AF}">
      <dgm:prSet/>
      <dgm:spPr/>
      <dgm:t>
        <a:bodyPr/>
        <a:lstStyle/>
        <a:p>
          <a:r>
            <a:rPr lang="en-GB" b="1">
              <a:latin typeface="Arial" panose="020B0604020202020204" pitchFamily="34" charset="0"/>
              <a:cs typeface="Arial" panose="020B0604020202020204" pitchFamily="34" charset="0"/>
            </a:rPr>
            <a:t>Cerebral haemorrhage</a:t>
          </a:r>
          <a:endParaRPr lang="en-GB" b="1" dirty="0">
            <a:latin typeface="Arial" panose="020B0604020202020204" pitchFamily="34" charset="0"/>
            <a:cs typeface="Arial" panose="020B0604020202020204" pitchFamily="34" charset="0"/>
          </a:endParaRPr>
        </a:p>
      </dgm:t>
    </dgm:pt>
    <dgm:pt modelId="{02D8D19D-99FD-442B-A880-B23B968E7B56}" type="parTrans" cxnId="{5E3209C3-A5AE-472D-8BDA-955F6B5622CD}">
      <dgm:prSet/>
      <dgm:spPr/>
      <dgm:t>
        <a:bodyPr/>
        <a:lstStyle/>
        <a:p>
          <a:endParaRPr lang="en-GB"/>
        </a:p>
      </dgm:t>
    </dgm:pt>
    <dgm:pt modelId="{2FB74C4C-D174-46C1-A283-442206E9C414}" type="sibTrans" cxnId="{5E3209C3-A5AE-472D-8BDA-955F6B5622CD}">
      <dgm:prSet/>
      <dgm:spPr/>
      <dgm:t>
        <a:bodyPr/>
        <a:lstStyle/>
        <a:p>
          <a:endParaRPr lang="en-GB"/>
        </a:p>
      </dgm:t>
    </dgm:pt>
    <dgm:pt modelId="{2A662DB7-4D8C-4D0E-A2E0-ADC45C6257F5}">
      <dgm:prSet/>
      <dgm:spPr/>
      <dgm:t>
        <a:bodyPr/>
        <a:lstStyle/>
        <a:p>
          <a:r>
            <a:rPr lang="en-GB" b="1">
              <a:latin typeface="Arial" panose="020B0604020202020204" pitchFamily="34" charset="0"/>
              <a:cs typeface="Arial" panose="020B0604020202020204" pitchFamily="34" charset="0"/>
            </a:rPr>
            <a:t>Cerebellar herniation</a:t>
          </a:r>
          <a:endParaRPr lang="en-GB" b="1" dirty="0">
            <a:latin typeface="Arial" panose="020B0604020202020204" pitchFamily="34" charset="0"/>
            <a:cs typeface="Arial" panose="020B0604020202020204" pitchFamily="34" charset="0"/>
          </a:endParaRPr>
        </a:p>
      </dgm:t>
    </dgm:pt>
    <dgm:pt modelId="{B8D8AB57-A036-4D3B-867F-69F6E2FD3870}" type="parTrans" cxnId="{30CB2C50-2024-4C70-833E-D9069C3A2A80}">
      <dgm:prSet/>
      <dgm:spPr/>
      <dgm:t>
        <a:bodyPr/>
        <a:lstStyle/>
        <a:p>
          <a:endParaRPr lang="en-GB"/>
        </a:p>
      </dgm:t>
    </dgm:pt>
    <dgm:pt modelId="{9C2619A9-6F29-4653-9194-94E43F650A99}" type="sibTrans" cxnId="{30CB2C50-2024-4C70-833E-D9069C3A2A80}">
      <dgm:prSet/>
      <dgm:spPr/>
      <dgm:t>
        <a:bodyPr/>
        <a:lstStyle/>
        <a:p>
          <a:endParaRPr lang="en-GB"/>
        </a:p>
      </dgm:t>
    </dgm:pt>
    <dgm:pt modelId="{987911E4-FF9B-42EA-AF7D-A1B486FCD2FB}">
      <dgm:prSet custT="1"/>
      <dgm:spPr/>
      <dgm:t>
        <a:bodyPr/>
        <a:lstStyle/>
        <a:p>
          <a:r>
            <a:rPr lang="en-GB" sz="1800" b="1" dirty="0">
              <a:highlight>
                <a:srgbClr val="FF00FF"/>
              </a:highlight>
              <a:latin typeface="Arial" panose="020B0604020202020204" pitchFamily="34" charset="0"/>
              <a:cs typeface="Arial" panose="020B0604020202020204" pitchFamily="34" charset="0"/>
            </a:rPr>
            <a:t> </a:t>
          </a:r>
          <a:r>
            <a:rPr lang="en-GB" sz="3600" b="1" dirty="0">
              <a:highlight>
                <a:srgbClr val="FF00FF"/>
              </a:highlight>
              <a:latin typeface="Arial" panose="020B0604020202020204" pitchFamily="34" charset="0"/>
              <a:cs typeface="Arial" panose="020B0604020202020204" pitchFamily="34" charset="0"/>
            </a:rPr>
            <a:t>(Malignant PRES)     </a:t>
          </a:r>
        </a:p>
      </dgm:t>
    </dgm:pt>
    <dgm:pt modelId="{7D82C45C-5169-41B5-8484-1AF1E3913A32}" type="parTrans" cxnId="{07243FE0-FAC6-492B-A963-4B9831438D44}">
      <dgm:prSet/>
      <dgm:spPr/>
      <dgm:t>
        <a:bodyPr/>
        <a:lstStyle/>
        <a:p>
          <a:endParaRPr lang="en-GB"/>
        </a:p>
      </dgm:t>
    </dgm:pt>
    <dgm:pt modelId="{C7699010-F9A0-4190-A008-0600EBC932AE}" type="sibTrans" cxnId="{07243FE0-FAC6-492B-A963-4B9831438D44}">
      <dgm:prSet/>
      <dgm:spPr/>
      <dgm:t>
        <a:bodyPr/>
        <a:lstStyle/>
        <a:p>
          <a:endParaRPr lang="en-GB"/>
        </a:p>
      </dgm:t>
    </dgm:pt>
    <dgm:pt modelId="{15FADC97-0F1A-4D9F-AC49-0EE8D6006247}" type="pres">
      <dgm:prSet presAssocID="{B4C3D3C6-3D54-49F6-BD0C-348EFAB6191E}" presName="linear" presStyleCnt="0">
        <dgm:presLayoutVars>
          <dgm:animLvl val="lvl"/>
          <dgm:resizeHandles val="exact"/>
        </dgm:presLayoutVars>
      </dgm:prSet>
      <dgm:spPr/>
    </dgm:pt>
    <dgm:pt modelId="{3380A878-8F49-4504-BD45-2FE9CF0155B1}" type="pres">
      <dgm:prSet presAssocID="{242D878F-9B32-4938-B82A-A1A0166ADC38}" presName="parentText" presStyleLbl="node1" presStyleIdx="0" presStyleCnt="6">
        <dgm:presLayoutVars>
          <dgm:chMax val="0"/>
          <dgm:bulletEnabled val="1"/>
        </dgm:presLayoutVars>
      </dgm:prSet>
      <dgm:spPr/>
    </dgm:pt>
    <dgm:pt modelId="{343C0D64-4DAF-4591-9041-F0D8F891DD28}" type="pres">
      <dgm:prSet presAssocID="{B649536E-0181-4CF2-B298-697A51604562}" presName="spacer" presStyleCnt="0"/>
      <dgm:spPr/>
    </dgm:pt>
    <dgm:pt modelId="{4E39F751-AE42-4F76-B699-22B7268BA440}" type="pres">
      <dgm:prSet presAssocID="{8597F38F-3629-4710-B3A1-1CB1DADC720B}" presName="parentText" presStyleLbl="node1" presStyleIdx="1" presStyleCnt="6">
        <dgm:presLayoutVars>
          <dgm:chMax val="0"/>
          <dgm:bulletEnabled val="1"/>
        </dgm:presLayoutVars>
      </dgm:prSet>
      <dgm:spPr/>
    </dgm:pt>
    <dgm:pt modelId="{60C26BF3-E630-4621-92B1-A382386BBDC5}" type="pres">
      <dgm:prSet presAssocID="{D129245E-1003-48E7-828F-6233D0526F06}" presName="spacer" presStyleCnt="0"/>
      <dgm:spPr/>
    </dgm:pt>
    <dgm:pt modelId="{BACE2905-4A38-4DAC-94FA-8B369502C8CB}" type="pres">
      <dgm:prSet presAssocID="{033A9000-8EDE-4D90-B9BF-137EDF006D5C}" presName="parentText" presStyleLbl="node1" presStyleIdx="2" presStyleCnt="6">
        <dgm:presLayoutVars>
          <dgm:chMax val="0"/>
          <dgm:bulletEnabled val="1"/>
        </dgm:presLayoutVars>
      </dgm:prSet>
      <dgm:spPr/>
    </dgm:pt>
    <dgm:pt modelId="{9246A600-A958-401A-81E1-99E9725CFCA5}" type="pres">
      <dgm:prSet presAssocID="{B17A5A22-BC82-42EC-A7B2-69C231BB5D50}" presName="spacer" presStyleCnt="0"/>
      <dgm:spPr/>
    </dgm:pt>
    <dgm:pt modelId="{FF8C7D4C-366E-4B5D-91E1-4A5B345264A2}" type="pres">
      <dgm:prSet presAssocID="{533150B0-12DD-4198-B2FB-206BA79E9BA0}" presName="parentText" presStyleLbl="node1" presStyleIdx="3" presStyleCnt="6">
        <dgm:presLayoutVars>
          <dgm:chMax val="0"/>
          <dgm:bulletEnabled val="1"/>
        </dgm:presLayoutVars>
      </dgm:prSet>
      <dgm:spPr/>
    </dgm:pt>
    <dgm:pt modelId="{46C5C96D-49CF-47A1-A686-57C2DB6FF290}" type="pres">
      <dgm:prSet presAssocID="{12F7FAE7-B368-4750-8F4C-3EAA8DB55F30}" presName="spacer" presStyleCnt="0"/>
      <dgm:spPr/>
    </dgm:pt>
    <dgm:pt modelId="{2A7B181D-9B5A-4A74-96EA-8905BB2C9683}" type="pres">
      <dgm:prSet presAssocID="{4F21DF53-41C9-40E5-80EB-D2057B252AC0}" presName="parentText" presStyleLbl="node1" presStyleIdx="4" presStyleCnt="6">
        <dgm:presLayoutVars>
          <dgm:chMax val="0"/>
          <dgm:bulletEnabled val="1"/>
        </dgm:presLayoutVars>
      </dgm:prSet>
      <dgm:spPr/>
    </dgm:pt>
    <dgm:pt modelId="{54AE58EA-C0C3-439C-90BD-3DFC2C5FAFD0}" type="pres">
      <dgm:prSet presAssocID="{4F21DF53-41C9-40E5-80EB-D2057B252AC0}" presName="childText" presStyleLbl="revTx" presStyleIdx="0" presStyleCnt="1">
        <dgm:presLayoutVars>
          <dgm:bulletEnabled val="1"/>
        </dgm:presLayoutVars>
      </dgm:prSet>
      <dgm:spPr/>
    </dgm:pt>
    <dgm:pt modelId="{BF468A39-F5F4-4138-B8D4-BB269B02807D}" type="pres">
      <dgm:prSet presAssocID="{987911E4-FF9B-42EA-AF7D-A1B486FCD2FB}" presName="parentText" presStyleLbl="node1" presStyleIdx="5" presStyleCnt="6">
        <dgm:presLayoutVars>
          <dgm:chMax val="0"/>
          <dgm:bulletEnabled val="1"/>
        </dgm:presLayoutVars>
      </dgm:prSet>
      <dgm:spPr/>
    </dgm:pt>
  </dgm:ptLst>
  <dgm:cxnLst>
    <dgm:cxn modelId="{37D19D07-C9D4-4D89-B343-2C033404E178}" srcId="{B4C3D3C6-3D54-49F6-BD0C-348EFAB6191E}" destId="{4F21DF53-41C9-40E5-80EB-D2057B252AC0}" srcOrd="4" destOrd="0" parTransId="{56BAC83B-FB32-4801-9C14-49A19AD99BA3}" sibTransId="{FD5DCEEF-5764-467D-8DD7-AB7371886B8B}"/>
    <dgm:cxn modelId="{44ABAF09-6A1E-46CE-AA1B-479607C61091}" type="presOf" srcId="{B4C3D3C6-3D54-49F6-BD0C-348EFAB6191E}" destId="{15FADC97-0F1A-4D9F-AC49-0EE8D6006247}" srcOrd="0" destOrd="0" presId="urn:microsoft.com/office/officeart/2005/8/layout/vList2"/>
    <dgm:cxn modelId="{F8919A0C-670D-4AA6-983D-64C205701FC2}" srcId="{B4C3D3C6-3D54-49F6-BD0C-348EFAB6191E}" destId="{533150B0-12DD-4198-B2FB-206BA79E9BA0}" srcOrd="3" destOrd="0" parTransId="{ACDA465A-07E3-4855-85EF-AD38F6EA8F97}" sibTransId="{12F7FAE7-B368-4750-8F4C-3EAA8DB55F30}"/>
    <dgm:cxn modelId="{7DA6CE27-C04F-40A4-9BAE-A5AA72D7D494}" srcId="{B4C3D3C6-3D54-49F6-BD0C-348EFAB6191E}" destId="{033A9000-8EDE-4D90-B9BF-137EDF006D5C}" srcOrd="2" destOrd="0" parTransId="{62B0DF69-26CF-448E-844A-5FEEE5D3B299}" sibTransId="{B17A5A22-BC82-42EC-A7B2-69C231BB5D50}"/>
    <dgm:cxn modelId="{0A3DAC6B-6223-400A-8F95-8025807E0252}" srcId="{B4C3D3C6-3D54-49F6-BD0C-348EFAB6191E}" destId="{8597F38F-3629-4710-B3A1-1CB1DADC720B}" srcOrd="1" destOrd="0" parTransId="{8AD241BC-EDAE-479A-91E3-D56206185C5F}" sibTransId="{D129245E-1003-48E7-828F-6233D0526F06}"/>
    <dgm:cxn modelId="{330BCC4D-6467-4F40-A8AF-26A7B82771C9}" type="presOf" srcId="{987911E4-FF9B-42EA-AF7D-A1B486FCD2FB}" destId="{BF468A39-F5F4-4138-B8D4-BB269B02807D}" srcOrd="0" destOrd="0" presId="urn:microsoft.com/office/officeart/2005/8/layout/vList2"/>
    <dgm:cxn modelId="{30CB2C50-2024-4C70-833E-D9069C3A2A80}" srcId="{4F21DF53-41C9-40E5-80EB-D2057B252AC0}" destId="{2A662DB7-4D8C-4D0E-A2E0-ADC45C6257F5}" srcOrd="1" destOrd="0" parTransId="{B8D8AB57-A036-4D3B-867F-69F6E2FD3870}" sibTransId="{9C2619A9-6F29-4653-9194-94E43F650A99}"/>
    <dgm:cxn modelId="{D73BA673-A1C3-4492-A34E-04CA111A6814}" type="presOf" srcId="{242D878F-9B32-4938-B82A-A1A0166ADC38}" destId="{3380A878-8F49-4504-BD45-2FE9CF0155B1}" srcOrd="0" destOrd="0" presId="urn:microsoft.com/office/officeart/2005/8/layout/vList2"/>
    <dgm:cxn modelId="{C3AE4878-8A86-490B-9CAC-30631F942B73}" srcId="{B4C3D3C6-3D54-49F6-BD0C-348EFAB6191E}" destId="{242D878F-9B32-4938-B82A-A1A0166ADC38}" srcOrd="0" destOrd="0" parTransId="{25734335-1483-4606-997A-49552C0A7FE1}" sibTransId="{B649536E-0181-4CF2-B298-697A51604562}"/>
    <dgm:cxn modelId="{8FE3F579-42DB-4F25-84E6-6BC7BB681C95}" type="presOf" srcId="{1B63DF51-6504-404A-B719-3EA6358669AF}" destId="{54AE58EA-C0C3-439C-90BD-3DFC2C5FAFD0}" srcOrd="0" destOrd="0" presId="urn:microsoft.com/office/officeart/2005/8/layout/vList2"/>
    <dgm:cxn modelId="{CD028B8C-C5D2-4592-A861-5C5C4F2EA55E}" type="presOf" srcId="{2A662DB7-4D8C-4D0E-A2E0-ADC45C6257F5}" destId="{54AE58EA-C0C3-439C-90BD-3DFC2C5FAFD0}" srcOrd="0" destOrd="1" presId="urn:microsoft.com/office/officeart/2005/8/layout/vList2"/>
    <dgm:cxn modelId="{C69E3693-615B-46ED-B45F-9B4EC00F70C5}" type="presOf" srcId="{8597F38F-3629-4710-B3A1-1CB1DADC720B}" destId="{4E39F751-AE42-4F76-B699-22B7268BA440}" srcOrd="0" destOrd="0" presId="urn:microsoft.com/office/officeart/2005/8/layout/vList2"/>
    <dgm:cxn modelId="{76F5609E-F0B2-40E8-B8BD-1B827CCFF823}" type="presOf" srcId="{533150B0-12DD-4198-B2FB-206BA79E9BA0}" destId="{FF8C7D4C-366E-4B5D-91E1-4A5B345264A2}" srcOrd="0" destOrd="0" presId="urn:microsoft.com/office/officeart/2005/8/layout/vList2"/>
    <dgm:cxn modelId="{5E3209C3-A5AE-472D-8BDA-955F6B5622CD}" srcId="{4F21DF53-41C9-40E5-80EB-D2057B252AC0}" destId="{1B63DF51-6504-404A-B719-3EA6358669AF}" srcOrd="0" destOrd="0" parTransId="{02D8D19D-99FD-442B-A880-B23B968E7B56}" sibTransId="{2FB74C4C-D174-46C1-A283-442206E9C414}"/>
    <dgm:cxn modelId="{07243FE0-FAC6-492B-A963-4B9831438D44}" srcId="{B4C3D3C6-3D54-49F6-BD0C-348EFAB6191E}" destId="{987911E4-FF9B-42EA-AF7D-A1B486FCD2FB}" srcOrd="5" destOrd="0" parTransId="{7D82C45C-5169-41B5-8484-1AF1E3913A32}" sibTransId="{C7699010-F9A0-4190-A008-0600EBC932AE}"/>
    <dgm:cxn modelId="{122A53E8-7607-4707-96FB-18594E21ACB5}" type="presOf" srcId="{4F21DF53-41C9-40E5-80EB-D2057B252AC0}" destId="{2A7B181D-9B5A-4A74-96EA-8905BB2C9683}" srcOrd="0" destOrd="0" presId="urn:microsoft.com/office/officeart/2005/8/layout/vList2"/>
    <dgm:cxn modelId="{4495DCF5-0E0F-4BD8-A6AE-AF9B1E506764}" type="presOf" srcId="{033A9000-8EDE-4D90-B9BF-137EDF006D5C}" destId="{BACE2905-4A38-4DAC-94FA-8B369502C8CB}" srcOrd="0" destOrd="0" presId="urn:microsoft.com/office/officeart/2005/8/layout/vList2"/>
    <dgm:cxn modelId="{B72C30B3-6E1C-4095-807B-CE9A92047FE4}" type="presParOf" srcId="{15FADC97-0F1A-4D9F-AC49-0EE8D6006247}" destId="{3380A878-8F49-4504-BD45-2FE9CF0155B1}" srcOrd="0" destOrd="0" presId="urn:microsoft.com/office/officeart/2005/8/layout/vList2"/>
    <dgm:cxn modelId="{F8A5BCB3-7EC1-424F-B5F0-C6702BC5F282}" type="presParOf" srcId="{15FADC97-0F1A-4D9F-AC49-0EE8D6006247}" destId="{343C0D64-4DAF-4591-9041-F0D8F891DD28}" srcOrd="1" destOrd="0" presId="urn:microsoft.com/office/officeart/2005/8/layout/vList2"/>
    <dgm:cxn modelId="{44DEEC5E-A387-437A-AF02-E671592D0C4A}" type="presParOf" srcId="{15FADC97-0F1A-4D9F-AC49-0EE8D6006247}" destId="{4E39F751-AE42-4F76-B699-22B7268BA440}" srcOrd="2" destOrd="0" presId="urn:microsoft.com/office/officeart/2005/8/layout/vList2"/>
    <dgm:cxn modelId="{0C0250EE-1B55-4CC9-A0F7-1AC3A0FDEC04}" type="presParOf" srcId="{15FADC97-0F1A-4D9F-AC49-0EE8D6006247}" destId="{60C26BF3-E630-4621-92B1-A382386BBDC5}" srcOrd="3" destOrd="0" presId="urn:microsoft.com/office/officeart/2005/8/layout/vList2"/>
    <dgm:cxn modelId="{0189C244-96F8-463B-943E-AA1B37A11777}" type="presParOf" srcId="{15FADC97-0F1A-4D9F-AC49-0EE8D6006247}" destId="{BACE2905-4A38-4DAC-94FA-8B369502C8CB}" srcOrd="4" destOrd="0" presId="urn:microsoft.com/office/officeart/2005/8/layout/vList2"/>
    <dgm:cxn modelId="{5DB8BDDD-D5A9-4450-9DD0-A45157EF0610}" type="presParOf" srcId="{15FADC97-0F1A-4D9F-AC49-0EE8D6006247}" destId="{9246A600-A958-401A-81E1-99E9725CFCA5}" srcOrd="5" destOrd="0" presId="urn:microsoft.com/office/officeart/2005/8/layout/vList2"/>
    <dgm:cxn modelId="{02AC6691-E08F-4B9C-9975-0884D0B24349}" type="presParOf" srcId="{15FADC97-0F1A-4D9F-AC49-0EE8D6006247}" destId="{FF8C7D4C-366E-4B5D-91E1-4A5B345264A2}" srcOrd="6" destOrd="0" presId="urn:microsoft.com/office/officeart/2005/8/layout/vList2"/>
    <dgm:cxn modelId="{46492AC4-A7EF-4946-897E-F26899F06782}" type="presParOf" srcId="{15FADC97-0F1A-4D9F-AC49-0EE8D6006247}" destId="{46C5C96D-49CF-47A1-A686-57C2DB6FF290}" srcOrd="7" destOrd="0" presId="urn:microsoft.com/office/officeart/2005/8/layout/vList2"/>
    <dgm:cxn modelId="{5287D97B-311D-46C5-BE07-1419E6044419}" type="presParOf" srcId="{15FADC97-0F1A-4D9F-AC49-0EE8D6006247}" destId="{2A7B181D-9B5A-4A74-96EA-8905BB2C9683}" srcOrd="8" destOrd="0" presId="urn:microsoft.com/office/officeart/2005/8/layout/vList2"/>
    <dgm:cxn modelId="{95139AFF-DA16-4C09-B2AE-4A7A4D4C5818}" type="presParOf" srcId="{15FADC97-0F1A-4D9F-AC49-0EE8D6006247}" destId="{54AE58EA-C0C3-439C-90BD-3DFC2C5FAFD0}" srcOrd="9" destOrd="0" presId="urn:microsoft.com/office/officeart/2005/8/layout/vList2"/>
    <dgm:cxn modelId="{5B7668B2-9C68-45A5-9672-75845E409689}" type="presParOf" srcId="{15FADC97-0F1A-4D9F-AC49-0EE8D6006247}" destId="{BF468A39-F5F4-4138-B8D4-BB269B02807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F092126-3C44-4BB8-8714-9DAF6D44686E}"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287D66B8-1DE8-4342-8CF9-A83FC30DD3A5}">
      <dgm:prSet/>
      <dgm:spPr/>
      <dgm:t>
        <a:bodyPr/>
        <a:lstStyle/>
        <a:p>
          <a:r>
            <a:rPr lang="en-GB" dirty="0"/>
            <a:t>Mrs. A, 42. Has a husband and 4 children</a:t>
          </a:r>
          <a:endParaRPr lang="en-US" dirty="0"/>
        </a:p>
      </dgm:t>
    </dgm:pt>
    <dgm:pt modelId="{F11A8CC4-360A-4335-BAC3-E00860175D49}" type="parTrans" cxnId="{B093611F-1B05-4833-ACEE-752568789C5B}">
      <dgm:prSet/>
      <dgm:spPr/>
      <dgm:t>
        <a:bodyPr/>
        <a:lstStyle/>
        <a:p>
          <a:endParaRPr lang="en-US"/>
        </a:p>
      </dgm:t>
    </dgm:pt>
    <dgm:pt modelId="{1C75ADA6-94F8-45D4-88AD-36E6858C41C6}" type="sibTrans" cxnId="{B093611F-1B05-4833-ACEE-752568789C5B}">
      <dgm:prSet/>
      <dgm:spPr/>
      <dgm:t>
        <a:bodyPr/>
        <a:lstStyle/>
        <a:p>
          <a:endParaRPr lang="en-US"/>
        </a:p>
      </dgm:t>
    </dgm:pt>
    <dgm:pt modelId="{034225E6-5A78-4F33-954B-551C380FAFCB}">
      <dgm:prSet/>
      <dgm:spPr/>
      <dgm:t>
        <a:bodyPr/>
        <a:lstStyle/>
        <a:p>
          <a:r>
            <a:rPr lang="en-GB"/>
            <a:t>PMH: DM2/HTN/Urethral defect/NKDA</a:t>
          </a:r>
          <a:endParaRPr lang="en-US"/>
        </a:p>
      </dgm:t>
    </dgm:pt>
    <dgm:pt modelId="{702A47B5-B454-4588-A677-7D72E9B0C600}" type="parTrans" cxnId="{6C314EB8-878F-4B6E-A6C6-E756378ABF96}">
      <dgm:prSet/>
      <dgm:spPr/>
      <dgm:t>
        <a:bodyPr/>
        <a:lstStyle/>
        <a:p>
          <a:endParaRPr lang="en-US"/>
        </a:p>
      </dgm:t>
    </dgm:pt>
    <dgm:pt modelId="{C1452828-0F55-4238-BCB9-C27E83A985C9}" type="sibTrans" cxnId="{6C314EB8-878F-4B6E-A6C6-E756378ABF96}">
      <dgm:prSet/>
      <dgm:spPr/>
      <dgm:t>
        <a:bodyPr/>
        <a:lstStyle/>
        <a:p>
          <a:endParaRPr lang="en-US"/>
        </a:p>
      </dgm:t>
    </dgm:pt>
    <dgm:pt modelId="{EC9057FB-350D-4ED9-8374-3F38B74889E0}">
      <dgm:prSet/>
      <dgm:spPr/>
      <dgm:t>
        <a:bodyPr/>
        <a:lstStyle/>
        <a:p>
          <a:r>
            <a:rPr lang="en-GB"/>
            <a:t>July 2022 stopped taking her meds x 4/ Reviewed in CUH  c/o HTN.  </a:t>
          </a:r>
          <a:endParaRPr lang="en-US"/>
        </a:p>
      </dgm:t>
    </dgm:pt>
    <dgm:pt modelId="{1434E8EE-3A51-4C53-BE84-37A9200B6DD7}" type="parTrans" cxnId="{3ED2D8A3-00F8-4A16-92A3-A234BE350264}">
      <dgm:prSet/>
      <dgm:spPr/>
      <dgm:t>
        <a:bodyPr/>
        <a:lstStyle/>
        <a:p>
          <a:endParaRPr lang="en-US"/>
        </a:p>
      </dgm:t>
    </dgm:pt>
    <dgm:pt modelId="{89487C64-D924-454B-A58C-4872DB9DC1A4}" type="sibTrans" cxnId="{3ED2D8A3-00F8-4A16-92A3-A234BE350264}">
      <dgm:prSet/>
      <dgm:spPr/>
      <dgm:t>
        <a:bodyPr/>
        <a:lstStyle/>
        <a:p>
          <a:endParaRPr lang="en-US"/>
        </a:p>
      </dgm:t>
    </dgm:pt>
    <dgm:pt modelId="{04CD400E-AEBB-4698-ABC1-2818B0F134C0}">
      <dgm:prSet/>
      <dgm:spPr/>
      <dgm:t>
        <a:bodyPr/>
        <a:lstStyle/>
        <a:p>
          <a:r>
            <a:rPr lang="en-GB"/>
            <a:t>Cystoscopy + Ureteroscopy/home</a:t>
          </a:r>
          <a:endParaRPr lang="en-US"/>
        </a:p>
      </dgm:t>
    </dgm:pt>
    <dgm:pt modelId="{86C49123-D718-4BEC-88DC-7BE2D1019A56}" type="parTrans" cxnId="{314C9B2E-5DA8-49D1-927F-99C98CB2249F}">
      <dgm:prSet/>
      <dgm:spPr/>
      <dgm:t>
        <a:bodyPr/>
        <a:lstStyle/>
        <a:p>
          <a:endParaRPr lang="en-US"/>
        </a:p>
      </dgm:t>
    </dgm:pt>
    <dgm:pt modelId="{362DD02C-A53E-4158-A48B-25A6B5D2A5C2}" type="sibTrans" cxnId="{314C9B2E-5DA8-49D1-927F-99C98CB2249F}">
      <dgm:prSet/>
      <dgm:spPr/>
      <dgm:t>
        <a:bodyPr/>
        <a:lstStyle/>
        <a:p>
          <a:endParaRPr lang="en-US"/>
        </a:p>
      </dgm:t>
    </dgm:pt>
    <dgm:pt modelId="{00C65268-31A6-4138-825C-6BA3EC2914A1}">
      <dgm:prSet/>
      <dgm:spPr/>
      <dgm:t>
        <a:bodyPr/>
        <a:lstStyle/>
        <a:p>
          <a:r>
            <a:rPr lang="en-GB"/>
            <a:t>10/8 found by son GCS 3</a:t>
          </a:r>
          <a:endParaRPr lang="en-US"/>
        </a:p>
      </dgm:t>
    </dgm:pt>
    <dgm:pt modelId="{776CBECF-B9E8-445C-8815-ED182E049CD2}" type="parTrans" cxnId="{8738A34D-C086-452F-99BD-DDD298933248}">
      <dgm:prSet/>
      <dgm:spPr/>
      <dgm:t>
        <a:bodyPr/>
        <a:lstStyle/>
        <a:p>
          <a:endParaRPr lang="en-US"/>
        </a:p>
      </dgm:t>
    </dgm:pt>
    <dgm:pt modelId="{8B63DE75-5A5E-448C-8B92-8FCB19C77BC5}" type="sibTrans" cxnId="{8738A34D-C086-452F-99BD-DDD298933248}">
      <dgm:prSet/>
      <dgm:spPr/>
      <dgm:t>
        <a:bodyPr/>
        <a:lstStyle/>
        <a:p>
          <a:endParaRPr lang="en-US"/>
        </a:p>
      </dgm:t>
    </dgm:pt>
    <dgm:pt modelId="{6EA31346-3FD9-47C9-8444-3425468E3C12}">
      <dgm:prSet/>
      <dgm:spPr/>
      <dgm:t>
        <a:bodyPr/>
        <a:lstStyle/>
        <a:p>
          <a:r>
            <a:rPr lang="en-GB" dirty="0"/>
            <a:t>I&amp;V/SGH A&amp;E/CT (catastrophic brain stem and bilateral occipital infarcts/oedema).  Adm to NICU</a:t>
          </a:r>
          <a:endParaRPr lang="en-US" dirty="0"/>
        </a:p>
      </dgm:t>
    </dgm:pt>
    <dgm:pt modelId="{BD078B79-79D3-4767-BA83-9283EC40E113}" type="parTrans" cxnId="{48C40690-2AC8-4F53-95E0-7EF8EC7671D0}">
      <dgm:prSet/>
      <dgm:spPr/>
      <dgm:t>
        <a:bodyPr/>
        <a:lstStyle/>
        <a:p>
          <a:endParaRPr lang="en-US"/>
        </a:p>
      </dgm:t>
    </dgm:pt>
    <dgm:pt modelId="{BC82EAEF-BEB4-46F9-A414-FE5297EC783B}" type="sibTrans" cxnId="{48C40690-2AC8-4F53-95E0-7EF8EC7671D0}">
      <dgm:prSet/>
      <dgm:spPr/>
      <dgm:t>
        <a:bodyPr/>
        <a:lstStyle/>
        <a:p>
          <a:endParaRPr lang="en-US"/>
        </a:p>
      </dgm:t>
    </dgm:pt>
    <dgm:pt modelId="{D65D9F49-732F-41C6-AFF8-C3C1BCCFDE42}">
      <dgm:prSet/>
      <dgm:spPr/>
      <dgm:t>
        <a:bodyPr/>
        <a:lstStyle/>
        <a:p>
          <a:r>
            <a:rPr lang="en-GB"/>
            <a:t>Stroke team – diagnosis of PRES/poor prognosis</a:t>
          </a:r>
          <a:endParaRPr lang="en-US"/>
        </a:p>
      </dgm:t>
    </dgm:pt>
    <dgm:pt modelId="{69BBD0E0-3C20-4C4A-9093-75BB3CCE324D}" type="parTrans" cxnId="{C628285B-7231-40EA-88E0-5B34A6F83438}">
      <dgm:prSet/>
      <dgm:spPr/>
      <dgm:t>
        <a:bodyPr/>
        <a:lstStyle/>
        <a:p>
          <a:endParaRPr lang="en-US"/>
        </a:p>
      </dgm:t>
    </dgm:pt>
    <dgm:pt modelId="{40EE9C7C-E70E-49E5-A41C-52CC90CEAF1A}" type="sibTrans" cxnId="{C628285B-7231-40EA-88E0-5B34A6F83438}">
      <dgm:prSet/>
      <dgm:spPr/>
      <dgm:t>
        <a:bodyPr/>
        <a:lstStyle/>
        <a:p>
          <a:endParaRPr lang="en-US"/>
        </a:p>
      </dgm:t>
    </dgm:pt>
    <dgm:pt modelId="{ADDED25F-7BA4-497F-A07A-E0AA64C4606A}">
      <dgm:prSet/>
      <dgm:spPr/>
      <dgm:t>
        <a:bodyPr/>
        <a:lstStyle/>
        <a:p>
          <a:r>
            <a:rPr lang="en-GB"/>
            <a:t>Methylprednisolone/anti seizure and anti hypertensive (aim 140-160mmhg systolic) treatment commenced.</a:t>
          </a:r>
          <a:endParaRPr lang="en-US"/>
        </a:p>
      </dgm:t>
    </dgm:pt>
    <dgm:pt modelId="{C11CF581-788A-4EBA-8EEA-9C46F0536EBC}" type="parTrans" cxnId="{9E846D20-06D3-4857-9379-D9389E5C7237}">
      <dgm:prSet/>
      <dgm:spPr/>
      <dgm:t>
        <a:bodyPr/>
        <a:lstStyle/>
        <a:p>
          <a:endParaRPr lang="en-US"/>
        </a:p>
      </dgm:t>
    </dgm:pt>
    <dgm:pt modelId="{E2F182FC-0CE3-4B4C-A470-97C4B50965C1}" type="sibTrans" cxnId="{9E846D20-06D3-4857-9379-D9389E5C7237}">
      <dgm:prSet/>
      <dgm:spPr/>
      <dgm:t>
        <a:bodyPr/>
        <a:lstStyle/>
        <a:p>
          <a:endParaRPr lang="en-US"/>
        </a:p>
      </dgm:t>
    </dgm:pt>
    <dgm:pt modelId="{5609F722-915B-4982-ADDA-A8DEEAD637E3}" type="pres">
      <dgm:prSet presAssocID="{7F092126-3C44-4BB8-8714-9DAF6D44686E}" presName="diagram" presStyleCnt="0">
        <dgm:presLayoutVars>
          <dgm:dir/>
          <dgm:resizeHandles val="exact"/>
        </dgm:presLayoutVars>
      </dgm:prSet>
      <dgm:spPr/>
    </dgm:pt>
    <dgm:pt modelId="{D775899B-E993-4318-9498-9662C4930E5E}" type="pres">
      <dgm:prSet presAssocID="{287D66B8-1DE8-4342-8CF9-A83FC30DD3A5}" presName="node" presStyleLbl="node1" presStyleIdx="0" presStyleCnt="8">
        <dgm:presLayoutVars>
          <dgm:bulletEnabled val="1"/>
        </dgm:presLayoutVars>
      </dgm:prSet>
      <dgm:spPr/>
    </dgm:pt>
    <dgm:pt modelId="{2894972F-2A88-4D82-8803-8903D917D86F}" type="pres">
      <dgm:prSet presAssocID="{1C75ADA6-94F8-45D4-88AD-36E6858C41C6}" presName="sibTrans" presStyleCnt="0"/>
      <dgm:spPr/>
    </dgm:pt>
    <dgm:pt modelId="{D5909021-B37A-49E8-A542-93DF1AEF9B9D}" type="pres">
      <dgm:prSet presAssocID="{034225E6-5A78-4F33-954B-551C380FAFCB}" presName="node" presStyleLbl="node1" presStyleIdx="1" presStyleCnt="8">
        <dgm:presLayoutVars>
          <dgm:bulletEnabled val="1"/>
        </dgm:presLayoutVars>
      </dgm:prSet>
      <dgm:spPr/>
    </dgm:pt>
    <dgm:pt modelId="{37253876-B5B7-4EF3-BBD9-004A3CFB1C48}" type="pres">
      <dgm:prSet presAssocID="{C1452828-0F55-4238-BCB9-C27E83A985C9}" presName="sibTrans" presStyleCnt="0"/>
      <dgm:spPr/>
    </dgm:pt>
    <dgm:pt modelId="{6DF349D6-2975-45B4-A2C9-F9859288735F}" type="pres">
      <dgm:prSet presAssocID="{EC9057FB-350D-4ED9-8374-3F38B74889E0}" presName="node" presStyleLbl="node1" presStyleIdx="2" presStyleCnt="8">
        <dgm:presLayoutVars>
          <dgm:bulletEnabled val="1"/>
        </dgm:presLayoutVars>
      </dgm:prSet>
      <dgm:spPr/>
    </dgm:pt>
    <dgm:pt modelId="{1BB41427-6B6B-42ED-9E67-8EA4DF137BBC}" type="pres">
      <dgm:prSet presAssocID="{89487C64-D924-454B-A58C-4872DB9DC1A4}" presName="sibTrans" presStyleCnt="0"/>
      <dgm:spPr/>
    </dgm:pt>
    <dgm:pt modelId="{8595A87C-A360-4827-9D48-ACE160FD1BF1}" type="pres">
      <dgm:prSet presAssocID="{04CD400E-AEBB-4698-ABC1-2818B0F134C0}" presName="node" presStyleLbl="node1" presStyleIdx="3" presStyleCnt="8">
        <dgm:presLayoutVars>
          <dgm:bulletEnabled val="1"/>
        </dgm:presLayoutVars>
      </dgm:prSet>
      <dgm:spPr/>
    </dgm:pt>
    <dgm:pt modelId="{A00C495E-1ADA-4161-B25C-7F2200668F8A}" type="pres">
      <dgm:prSet presAssocID="{362DD02C-A53E-4158-A48B-25A6B5D2A5C2}" presName="sibTrans" presStyleCnt="0"/>
      <dgm:spPr/>
    </dgm:pt>
    <dgm:pt modelId="{C184A091-4CA3-43CD-B0D8-6B18C2FB96FE}" type="pres">
      <dgm:prSet presAssocID="{00C65268-31A6-4138-825C-6BA3EC2914A1}" presName="node" presStyleLbl="node1" presStyleIdx="4" presStyleCnt="8">
        <dgm:presLayoutVars>
          <dgm:bulletEnabled val="1"/>
        </dgm:presLayoutVars>
      </dgm:prSet>
      <dgm:spPr/>
    </dgm:pt>
    <dgm:pt modelId="{5BCC35E3-1B98-4D38-B433-344DB7D510C0}" type="pres">
      <dgm:prSet presAssocID="{8B63DE75-5A5E-448C-8B92-8FCB19C77BC5}" presName="sibTrans" presStyleCnt="0"/>
      <dgm:spPr/>
    </dgm:pt>
    <dgm:pt modelId="{ED927E7D-AE7B-4001-85F4-3FE7793C3CF7}" type="pres">
      <dgm:prSet presAssocID="{6EA31346-3FD9-47C9-8444-3425468E3C12}" presName="node" presStyleLbl="node1" presStyleIdx="5" presStyleCnt="8">
        <dgm:presLayoutVars>
          <dgm:bulletEnabled val="1"/>
        </dgm:presLayoutVars>
      </dgm:prSet>
      <dgm:spPr/>
    </dgm:pt>
    <dgm:pt modelId="{E7D74157-3854-4B90-AA78-6A147CBBD753}" type="pres">
      <dgm:prSet presAssocID="{BC82EAEF-BEB4-46F9-A414-FE5297EC783B}" presName="sibTrans" presStyleCnt="0"/>
      <dgm:spPr/>
    </dgm:pt>
    <dgm:pt modelId="{8E8341AF-AD4F-41B8-9ED2-D3EBD49BA30A}" type="pres">
      <dgm:prSet presAssocID="{D65D9F49-732F-41C6-AFF8-C3C1BCCFDE42}" presName="node" presStyleLbl="node1" presStyleIdx="6" presStyleCnt="8">
        <dgm:presLayoutVars>
          <dgm:bulletEnabled val="1"/>
        </dgm:presLayoutVars>
      </dgm:prSet>
      <dgm:spPr/>
    </dgm:pt>
    <dgm:pt modelId="{F6810EDF-144D-4613-801E-77D8018ACD86}" type="pres">
      <dgm:prSet presAssocID="{40EE9C7C-E70E-49E5-A41C-52CC90CEAF1A}" presName="sibTrans" presStyleCnt="0"/>
      <dgm:spPr/>
    </dgm:pt>
    <dgm:pt modelId="{279BC338-EF69-49A2-8349-4089A7906030}" type="pres">
      <dgm:prSet presAssocID="{ADDED25F-7BA4-497F-A07A-E0AA64C4606A}" presName="node" presStyleLbl="node1" presStyleIdx="7" presStyleCnt="8">
        <dgm:presLayoutVars>
          <dgm:bulletEnabled val="1"/>
        </dgm:presLayoutVars>
      </dgm:prSet>
      <dgm:spPr/>
    </dgm:pt>
  </dgm:ptLst>
  <dgm:cxnLst>
    <dgm:cxn modelId="{B093611F-1B05-4833-ACEE-752568789C5B}" srcId="{7F092126-3C44-4BB8-8714-9DAF6D44686E}" destId="{287D66B8-1DE8-4342-8CF9-A83FC30DD3A5}" srcOrd="0" destOrd="0" parTransId="{F11A8CC4-360A-4335-BAC3-E00860175D49}" sibTransId="{1C75ADA6-94F8-45D4-88AD-36E6858C41C6}"/>
    <dgm:cxn modelId="{9E846D20-06D3-4857-9379-D9389E5C7237}" srcId="{7F092126-3C44-4BB8-8714-9DAF6D44686E}" destId="{ADDED25F-7BA4-497F-A07A-E0AA64C4606A}" srcOrd="7" destOrd="0" parTransId="{C11CF581-788A-4EBA-8EEA-9C46F0536EBC}" sibTransId="{E2F182FC-0CE3-4B4C-A470-97C4B50965C1}"/>
    <dgm:cxn modelId="{314C9B2E-5DA8-49D1-927F-99C98CB2249F}" srcId="{7F092126-3C44-4BB8-8714-9DAF6D44686E}" destId="{04CD400E-AEBB-4698-ABC1-2818B0F134C0}" srcOrd="3" destOrd="0" parTransId="{86C49123-D718-4BEC-88DC-7BE2D1019A56}" sibTransId="{362DD02C-A53E-4158-A48B-25A6B5D2A5C2}"/>
    <dgm:cxn modelId="{271FA52E-0D67-49BC-A60E-8B8AC7C58178}" type="presOf" srcId="{04CD400E-AEBB-4698-ABC1-2818B0F134C0}" destId="{8595A87C-A360-4827-9D48-ACE160FD1BF1}" srcOrd="0" destOrd="0" presId="urn:microsoft.com/office/officeart/2005/8/layout/default"/>
    <dgm:cxn modelId="{C628285B-7231-40EA-88E0-5B34A6F83438}" srcId="{7F092126-3C44-4BB8-8714-9DAF6D44686E}" destId="{D65D9F49-732F-41C6-AFF8-C3C1BCCFDE42}" srcOrd="6" destOrd="0" parTransId="{69BBD0E0-3C20-4C4A-9093-75BB3CCE324D}" sibTransId="{40EE9C7C-E70E-49E5-A41C-52CC90CEAF1A}"/>
    <dgm:cxn modelId="{6E1F135F-9951-4D65-A621-080F843E8DE3}" type="presOf" srcId="{034225E6-5A78-4F33-954B-551C380FAFCB}" destId="{D5909021-B37A-49E8-A542-93DF1AEF9B9D}" srcOrd="0" destOrd="0" presId="urn:microsoft.com/office/officeart/2005/8/layout/default"/>
    <dgm:cxn modelId="{8738A34D-C086-452F-99BD-DDD298933248}" srcId="{7F092126-3C44-4BB8-8714-9DAF6D44686E}" destId="{00C65268-31A6-4138-825C-6BA3EC2914A1}" srcOrd="4" destOrd="0" parTransId="{776CBECF-B9E8-445C-8815-ED182E049CD2}" sibTransId="{8B63DE75-5A5E-448C-8B92-8FCB19C77BC5}"/>
    <dgm:cxn modelId="{24BAD48E-20B2-4939-B24F-F0CBDBCA7107}" type="presOf" srcId="{ADDED25F-7BA4-497F-A07A-E0AA64C4606A}" destId="{279BC338-EF69-49A2-8349-4089A7906030}" srcOrd="0" destOrd="0" presId="urn:microsoft.com/office/officeart/2005/8/layout/default"/>
    <dgm:cxn modelId="{48C40690-2AC8-4F53-95E0-7EF8EC7671D0}" srcId="{7F092126-3C44-4BB8-8714-9DAF6D44686E}" destId="{6EA31346-3FD9-47C9-8444-3425468E3C12}" srcOrd="5" destOrd="0" parTransId="{BD078B79-79D3-4767-BA83-9283EC40E113}" sibTransId="{BC82EAEF-BEB4-46F9-A414-FE5297EC783B}"/>
    <dgm:cxn modelId="{E56C0695-3DC6-475A-B22C-D49E0E81B820}" type="presOf" srcId="{287D66B8-1DE8-4342-8CF9-A83FC30DD3A5}" destId="{D775899B-E993-4318-9498-9662C4930E5E}" srcOrd="0" destOrd="0" presId="urn:microsoft.com/office/officeart/2005/8/layout/default"/>
    <dgm:cxn modelId="{3ED2D8A3-00F8-4A16-92A3-A234BE350264}" srcId="{7F092126-3C44-4BB8-8714-9DAF6D44686E}" destId="{EC9057FB-350D-4ED9-8374-3F38B74889E0}" srcOrd="2" destOrd="0" parTransId="{1434E8EE-3A51-4C53-BE84-37A9200B6DD7}" sibTransId="{89487C64-D924-454B-A58C-4872DB9DC1A4}"/>
    <dgm:cxn modelId="{114675AD-8C1C-4B2D-BE81-F200B01618DC}" type="presOf" srcId="{6EA31346-3FD9-47C9-8444-3425468E3C12}" destId="{ED927E7D-AE7B-4001-85F4-3FE7793C3CF7}" srcOrd="0" destOrd="0" presId="urn:microsoft.com/office/officeart/2005/8/layout/default"/>
    <dgm:cxn modelId="{D62C3AB5-89C0-4A76-ADCE-C0EECD0096E2}" type="presOf" srcId="{7F092126-3C44-4BB8-8714-9DAF6D44686E}" destId="{5609F722-915B-4982-ADDA-A8DEEAD637E3}" srcOrd="0" destOrd="0" presId="urn:microsoft.com/office/officeart/2005/8/layout/default"/>
    <dgm:cxn modelId="{6C314EB8-878F-4B6E-A6C6-E756378ABF96}" srcId="{7F092126-3C44-4BB8-8714-9DAF6D44686E}" destId="{034225E6-5A78-4F33-954B-551C380FAFCB}" srcOrd="1" destOrd="0" parTransId="{702A47B5-B454-4588-A677-7D72E9B0C600}" sibTransId="{C1452828-0F55-4238-BCB9-C27E83A985C9}"/>
    <dgm:cxn modelId="{FDA008E2-1F80-4149-8004-178DF6B14353}" type="presOf" srcId="{D65D9F49-732F-41C6-AFF8-C3C1BCCFDE42}" destId="{8E8341AF-AD4F-41B8-9ED2-D3EBD49BA30A}" srcOrd="0" destOrd="0" presId="urn:microsoft.com/office/officeart/2005/8/layout/default"/>
    <dgm:cxn modelId="{7FEE82F4-C7DA-45A8-9859-4980AA50D922}" type="presOf" srcId="{EC9057FB-350D-4ED9-8374-3F38B74889E0}" destId="{6DF349D6-2975-45B4-A2C9-F9859288735F}" srcOrd="0" destOrd="0" presId="urn:microsoft.com/office/officeart/2005/8/layout/default"/>
    <dgm:cxn modelId="{E0B91FF6-711C-452C-AC07-E3DE17523325}" type="presOf" srcId="{00C65268-31A6-4138-825C-6BA3EC2914A1}" destId="{C184A091-4CA3-43CD-B0D8-6B18C2FB96FE}" srcOrd="0" destOrd="0" presId="urn:microsoft.com/office/officeart/2005/8/layout/default"/>
    <dgm:cxn modelId="{658E4D83-7A10-400A-91A4-95C285B02A2A}" type="presParOf" srcId="{5609F722-915B-4982-ADDA-A8DEEAD637E3}" destId="{D775899B-E993-4318-9498-9662C4930E5E}" srcOrd="0" destOrd="0" presId="urn:microsoft.com/office/officeart/2005/8/layout/default"/>
    <dgm:cxn modelId="{B37396EB-D346-4643-A3AF-344EB7168E63}" type="presParOf" srcId="{5609F722-915B-4982-ADDA-A8DEEAD637E3}" destId="{2894972F-2A88-4D82-8803-8903D917D86F}" srcOrd="1" destOrd="0" presId="urn:microsoft.com/office/officeart/2005/8/layout/default"/>
    <dgm:cxn modelId="{71E8BF07-95DE-4AD0-8F2C-2CDDDA0FE7D4}" type="presParOf" srcId="{5609F722-915B-4982-ADDA-A8DEEAD637E3}" destId="{D5909021-B37A-49E8-A542-93DF1AEF9B9D}" srcOrd="2" destOrd="0" presId="urn:microsoft.com/office/officeart/2005/8/layout/default"/>
    <dgm:cxn modelId="{395C6287-7A3B-43DE-A78E-753572407D41}" type="presParOf" srcId="{5609F722-915B-4982-ADDA-A8DEEAD637E3}" destId="{37253876-B5B7-4EF3-BBD9-004A3CFB1C48}" srcOrd="3" destOrd="0" presId="urn:microsoft.com/office/officeart/2005/8/layout/default"/>
    <dgm:cxn modelId="{E19201C0-E270-4C30-862C-CDBC8C505C30}" type="presParOf" srcId="{5609F722-915B-4982-ADDA-A8DEEAD637E3}" destId="{6DF349D6-2975-45B4-A2C9-F9859288735F}" srcOrd="4" destOrd="0" presId="urn:microsoft.com/office/officeart/2005/8/layout/default"/>
    <dgm:cxn modelId="{070BF5AC-BBB9-41B9-B13F-9C28423854C6}" type="presParOf" srcId="{5609F722-915B-4982-ADDA-A8DEEAD637E3}" destId="{1BB41427-6B6B-42ED-9E67-8EA4DF137BBC}" srcOrd="5" destOrd="0" presId="urn:microsoft.com/office/officeart/2005/8/layout/default"/>
    <dgm:cxn modelId="{72B8133F-2960-4CFC-91C8-49343C115F33}" type="presParOf" srcId="{5609F722-915B-4982-ADDA-A8DEEAD637E3}" destId="{8595A87C-A360-4827-9D48-ACE160FD1BF1}" srcOrd="6" destOrd="0" presId="urn:microsoft.com/office/officeart/2005/8/layout/default"/>
    <dgm:cxn modelId="{353424D7-5E2A-4913-B84B-49D4F9BF9151}" type="presParOf" srcId="{5609F722-915B-4982-ADDA-A8DEEAD637E3}" destId="{A00C495E-1ADA-4161-B25C-7F2200668F8A}" srcOrd="7" destOrd="0" presId="urn:microsoft.com/office/officeart/2005/8/layout/default"/>
    <dgm:cxn modelId="{ECC11909-6DCD-49E3-B2F9-784B1BA9ABB7}" type="presParOf" srcId="{5609F722-915B-4982-ADDA-A8DEEAD637E3}" destId="{C184A091-4CA3-43CD-B0D8-6B18C2FB96FE}" srcOrd="8" destOrd="0" presId="urn:microsoft.com/office/officeart/2005/8/layout/default"/>
    <dgm:cxn modelId="{60ED4F35-3080-4A1C-A665-04B5AE36A91C}" type="presParOf" srcId="{5609F722-915B-4982-ADDA-A8DEEAD637E3}" destId="{5BCC35E3-1B98-4D38-B433-344DB7D510C0}" srcOrd="9" destOrd="0" presId="urn:microsoft.com/office/officeart/2005/8/layout/default"/>
    <dgm:cxn modelId="{FEC53538-65DF-4554-9E94-1D96A5B402A4}" type="presParOf" srcId="{5609F722-915B-4982-ADDA-A8DEEAD637E3}" destId="{ED927E7D-AE7B-4001-85F4-3FE7793C3CF7}" srcOrd="10" destOrd="0" presId="urn:microsoft.com/office/officeart/2005/8/layout/default"/>
    <dgm:cxn modelId="{BE9384F4-B3D7-49EB-8F3D-FF76222AC23C}" type="presParOf" srcId="{5609F722-915B-4982-ADDA-A8DEEAD637E3}" destId="{E7D74157-3854-4B90-AA78-6A147CBBD753}" srcOrd="11" destOrd="0" presId="urn:microsoft.com/office/officeart/2005/8/layout/default"/>
    <dgm:cxn modelId="{ABD71907-6498-4645-96E9-D7D61A92E5B2}" type="presParOf" srcId="{5609F722-915B-4982-ADDA-A8DEEAD637E3}" destId="{8E8341AF-AD4F-41B8-9ED2-D3EBD49BA30A}" srcOrd="12" destOrd="0" presId="urn:microsoft.com/office/officeart/2005/8/layout/default"/>
    <dgm:cxn modelId="{A41B3391-E0E5-4875-AB9B-06F6B566FE44}" type="presParOf" srcId="{5609F722-915B-4982-ADDA-A8DEEAD637E3}" destId="{F6810EDF-144D-4613-801E-77D8018ACD86}" srcOrd="13" destOrd="0" presId="urn:microsoft.com/office/officeart/2005/8/layout/default"/>
    <dgm:cxn modelId="{499461A6-41F0-405C-8D53-E1B5CD2788DB}" type="presParOf" srcId="{5609F722-915B-4982-ADDA-A8DEEAD637E3}" destId="{279BC338-EF69-49A2-8349-4089A7906030}"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CDFFE53-95B8-4CEA-9D80-B40C9DA3FB15}"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F074207A-BE90-44A5-9A6C-61304F99AD3C}">
      <dgm:prSet/>
      <dgm:spPr/>
      <dgm:t>
        <a:bodyPr/>
        <a:lstStyle/>
        <a:p>
          <a:r>
            <a:rPr lang="en-GB"/>
            <a:t>12/8/MRI confirmed PRES diagnosis</a:t>
          </a:r>
          <a:endParaRPr lang="en-US"/>
        </a:p>
      </dgm:t>
    </dgm:pt>
    <dgm:pt modelId="{3AA05616-02D4-441C-B0EB-6FB2C9E27292}" type="parTrans" cxnId="{7AB85E0D-9707-4B63-AC34-8B26E1210220}">
      <dgm:prSet/>
      <dgm:spPr/>
      <dgm:t>
        <a:bodyPr/>
        <a:lstStyle/>
        <a:p>
          <a:endParaRPr lang="en-US"/>
        </a:p>
      </dgm:t>
    </dgm:pt>
    <dgm:pt modelId="{74326122-988B-4EB1-950C-56EB28FC785C}" type="sibTrans" cxnId="{7AB85E0D-9707-4B63-AC34-8B26E1210220}">
      <dgm:prSet/>
      <dgm:spPr/>
      <dgm:t>
        <a:bodyPr/>
        <a:lstStyle/>
        <a:p>
          <a:endParaRPr lang="en-US"/>
        </a:p>
      </dgm:t>
    </dgm:pt>
    <dgm:pt modelId="{9BA787E6-595E-4F3F-955D-390229E17156}">
      <dgm:prSet/>
      <dgm:spPr/>
      <dgm:t>
        <a:bodyPr/>
        <a:lstStyle/>
        <a:p>
          <a:r>
            <a:rPr lang="en-GB" dirty="0"/>
            <a:t>GCS E1-4/VT/M1-5/agitation</a:t>
          </a:r>
          <a:endParaRPr lang="en-US" dirty="0"/>
        </a:p>
      </dgm:t>
    </dgm:pt>
    <dgm:pt modelId="{127054BF-DEC6-4241-BC10-1C803CEA5FD3}" type="parTrans" cxnId="{0BB99761-D303-4DEB-A28A-7DC93730C018}">
      <dgm:prSet/>
      <dgm:spPr/>
      <dgm:t>
        <a:bodyPr/>
        <a:lstStyle/>
        <a:p>
          <a:endParaRPr lang="en-US"/>
        </a:p>
      </dgm:t>
    </dgm:pt>
    <dgm:pt modelId="{88910FF5-80BF-403A-BD8B-0F35F969FD0C}" type="sibTrans" cxnId="{0BB99761-D303-4DEB-A28A-7DC93730C018}">
      <dgm:prSet/>
      <dgm:spPr/>
      <dgm:t>
        <a:bodyPr/>
        <a:lstStyle/>
        <a:p>
          <a:endParaRPr lang="en-US"/>
        </a:p>
      </dgm:t>
    </dgm:pt>
    <dgm:pt modelId="{B86FD0ED-1713-4D41-BA1C-D4E6FB84E489}">
      <dgm:prSet/>
      <dgm:spPr/>
      <dgm:t>
        <a:bodyPr/>
        <a:lstStyle/>
        <a:p>
          <a:r>
            <a:rPr lang="en-GB"/>
            <a:t>14/8 M6/PS</a:t>
          </a:r>
          <a:endParaRPr lang="en-US"/>
        </a:p>
      </dgm:t>
    </dgm:pt>
    <dgm:pt modelId="{B01703D7-2C5C-4D0C-BAA5-DF07EC031373}" type="parTrans" cxnId="{899808B2-6233-42A5-ACB4-EA76C7D3F0B7}">
      <dgm:prSet/>
      <dgm:spPr/>
      <dgm:t>
        <a:bodyPr/>
        <a:lstStyle/>
        <a:p>
          <a:endParaRPr lang="en-US"/>
        </a:p>
      </dgm:t>
    </dgm:pt>
    <dgm:pt modelId="{DA301120-CC1A-4C1C-9688-1DA72872E8F1}" type="sibTrans" cxnId="{899808B2-6233-42A5-ACB4-EA76C7D3F0B7}">
      <dgm:prSet/>
      <dgm:spPr/>
      <dgm:t>
        <a:bodyPr/>
        <a:lstStyle/>
        <a:p>
          <a:endParaRPr lang="en-US"/>
        </a:p>
      </dgm:t>
    </dgm:pt>
    <dgm:pt modelId="{69E5382C-ADF5-4CD8-84C3-CB36BB681445}">
      <dgm:prSet/>
      <dgm:spPr/>
      <dgm:t>
        <a:bodyPr/>
        <a:lstStyle/>
        <a:p>
          <a:r>
            <a:rPr lang="en-GB"/>
            <a:t>19/8 stopped antibiotics/extubated/eating and drinking/E4V4M6</a:t>
          </a:r>
          <a:endParaRPr lang="en-US"/>
        </a:p>
      </dgm:t>
    </dgm:pt>
    <dgm:pt modelId="{12B577B0-F4AB-43AB-A702-B76CB7DB6DA2}" type="parTrans" cxnId="{0FB44373-39BF-4343-BC4C-D5DDFA0AAEBE}">
      <dgm:prSet/>
      <dgm:spPr/>
      <dgm:t>
        <a:bodyPr/>
        <a:lstStyle/>
        <a:p>
          <a:endParaRPr lang="en-US"/>
        </a:p>
      </dgm:t>
    </dgm:pt>
    <dgm:pt modelId="{2DE7202F-5ACB-4F5C-9D16-622B948E6718}" type="sibTrans" cxnId="{0FB44373-39BF-4343-BC4C-D5DDFA0AAEBE}">
      <dgm:prSet/>
      <dgm:spPr/>
      <dgm:t>
        <a:bodyPr/>
        <a:lstStyle/>
        <a:p>
          <a:endParaRPr lang="en-US"/>
        </a:p>
      </dgm:t>
    </dgm:pt>
    <dgm:pt modelId="{9E9BFF45-DAC8-4800-B1F3-92D867F93E33}">
      <dgm:prSet/>
      <dgm:spPr/>
      <dgm:t>
        <a:bodyPr/>
        <a:lstStyle/>
        <a:p>
          <a:r>
            <a:rPr lang="en-GB"/>
            <a:t>20/8 E4V4-5M6/SV RA/plegic L side, normal power R arm, weak R leg/agitation</a:t>
          </a:r>
          <a:endParaRPr lang="en-US"/>
        </a:p>
      </dgm:t>
    </dgm:pt>
    <dgm:pt modelId="{5180E88E-D554-497E-94C2-EE5D776A1314}" type="parTrans" cxnId="{B433C0F4-3450-424F-986D-F7480548D58D}">
      <dgm:prSet/>
      <dgm:spPr/>
      <dgm:t>
        <a:bodyPr/>
        <a:lstStyle/>
        <a:p>
          <a:endParaRPr lang="en-US"/>
        </a:p>
      </dgm:t>
    </dgm:pt>
    <dgm:pt modelId="{5BCFE9CA-B969-4C6F-85E3-806F77F69D74}" type="sibTrans" cxnId="{B433C0F4-3450-424F-986D-F7480548D58D}">
      <dgm:prSet/>
      <dgm:spPr/>
      <dgm:t>
        <a:bodyPr/>
        <a:lstStyle/>
        <a:p>
          <a:endParaRPr lang="en-US"/>
        </a:p>
      </dgm:t>
    </dgm:pt>
    <dgm:pt modelId="{B0D98F6E-975E-42DE-AD01-8190A705DAED}">
      <dgm:prSet/>
      <dgm:spPr/>
      <dgm:t>
        <a:bodyPr/>
        <a:lstStyle/>
        <a:p>
          <a:r>
            <a:rPr lang="en-GB"/>
            <a:t>23/8 Discharged to ward.  SALT – flat affect/poor eye contact/delayed processing/some confusion/BP much improved</a:t>
          </a:r>
          <a:endParaRPr lang="en-US"/>
        </a:p>
      </dgm:t>
    </dgm:pt>
    <dgm:pt modelId="{8C937AE9-6598-4469-BDF4-B6086290C32A}" type="parTrans" cxnId="{B7997A37-6867-47B6-AEEC-6C0B000F8BC3}">
      <dgm:prSet/>
      <dgm:spPr/>
      <dgm:t>
        <a:bodyPr/>
        <a:lstStyle/>
        <a:p>
          <a:endParaRPr lang="en-US"/>
        </a:p>
      </dgm:t>
    </dgm:pt>
    <dgm:pt modelId="{4A829455-0465-436A-987E-3A051AE03879}" type="sibTrans" cxnId="{B7997A37-6867-47B6-AEEC-6C0B000F8BC3}">
      <dgm:prSet/>
      <dgm:spPr/>
      <dgm:t>
        <a:bodyPr/>
        <a:lstStyle/>
        <a:p>
          <a:endParaRPr lang="en-US"/>
        </a:p>
      </dgm:t>
    </dgm:pt>
    <dgm:pt modelId="{9A9DC5B7-A414-4098-BD0D-4B7F331A1D06}">
      <dgm:prSet/>
      <dgm:spPr/>
      <dgm:t>
        <a:bodyPr/>
        <a:lstStyle/>
        <a:p>
          <a:r>
            <a:rPr lang="en-GB"/>
            <a:t>24/8 Eating &amp; Drinking/Catheter/Hoisted to chair/E4V4-5M6 with some aggression episodes/R normal power/L arm mildly weak/L leg severely weak</a:t>
          </a:r>
          <a:endParaRPr lang="en-US"/>
        </a:p>
      </dgm:t>
    </dgm:pt>
    <dgm:pt modelId="{8BC7DDE0-23C9-467B-84E5-8171353330CA}" type="parTrans" cxnId="{4E57D152-D892-4D04-8BCE-B007AD6E5064}">
      <dgm:prSet/>
      <dgm:spPr/>
      <dgm:t>
        <a:bodyPr/>
        <a:lstStyle/>
        <a:p>
          <a:endParaRPr lang="en-US"/>
        </a:p>
      </dgm:t>
    </dgm:pt>
    <dgm:pt modelId="{90A5B160-FC87-4968-B57A-7B63FDECF6E4}" type="sibTrans" cxnId="{4E57D152-D892-4D04-8BCE-B007AD6E5064}">
      <dgm:prSet/>
      <dgm:spPr/>
      <dgm:t>
        <a:bodyPr/>
        <a:lstStyle/>
        <a:p>
          <a:endParaRPr lang="en-US"/>
        </a:p>
      </dgm:t>
    </dgm:pt>
    <dgm:pt modelId="{A5E3EEF5-8D18-48B3-9A7F-648187895A7D}">
      <dgm:prSet/>
      <dgm:spPr/>
      <dgm:t>
        <a:bodyPr/>
        <a:lstStyle/>
        <a:p>
          <a:r>
            <a:rPr lang="en-GB"/>
            <a:t>26/8/2022 Transferred to CUH</a:t>
          </a:r>
          <a:endParaRPr lang="en-US"/>
        </a:p>
      </dgm:t>
    </dgm:pt>
    <dgm:pt modelId="{B70590BE-8187-42FF-BEB7-35C502F13A4C}" type="parTrans" cxnId="{40B82BB6-EC4A-4EB9-B7D3-44AA9154E7CD}">
      <dgm:prSet/>
      <dgm:spPr/>
      <dgm:t>
        <a:bodyPr/>
        <a:lstStyle/>
        <a:p>
          <a:endParaRPr lang="en-US"/>
        </a:p>
      </dgm:t>
    </dgm:pt>
    <dgm:pt modelId="{13096518-94EA-4100-9471-95A65690B5CC}" type="sibTrans" cxnId="{40B82BB6-EC4A-4EB9-B7D3-44AA9154E7CD}">
      <dgm:prSet/>
      <dgm:spPr/>
      <dgm:t>
        <a:bodyPr/>
        <a:lstStyle/>
        <a:p>
          <a:endParaRPr lang="en-US"/>
        </a:p>
      </dgm:t>
    </dgm:pt>
    <dgm:pt modelId="{81D43CCE-AEED-4D15-888A-574F928E00F2}" type="pres">
      <dgm:prSet presAssocID="{4CDFFE53-95B8-4CEA-9D80-B40C9DA3FB15}" presName="diagram" presStyleCnt="0">
        <dgm:presLayoutVars>
          <dgm:dir/>
          <dgm:resizeHandles val="exact"/>
        </dgm:presLayoutVars>
      </dgm:prSet>
      <dgm:spPr/>
    </dgm:pt>
    <dgm:pt modelId="{107A4FB8-7F0B-4C10-A206-8FA6629C7822}" type="pres">
      <dgm:prSet presAssocID="{F074207A-BE90-44A5-9A6C-61304F99AD3C}" presName="node" presStyleLbl="node1" presStyleIdx="0" presStyleCnt="8">
        <dgm:presLayoutVars>
          <dgm:bulletEnabled val="1"/>
        </dgm:presLayoutVars>
      </dgm:prSet>
      <dgm:spPr/>
    </dgm:pt>
    <dgm:pt modelId="{6A045D68-C43E-4F2A-B528-D0A41E1E9B7C}" type="pres">
      <dgm:prSet presAssocID="{74326122-988B-4EB1-950C-56EB28FC785C}" presName="sibTrans" presStyleCnt="0"/>
      <dgm:spPr/>
    </dgm:pt>
    <dgm:pt modelId="{A667AD4C-561C-4B64-BC26-25B6EC20EA88}" type="pres">
      <dgm:prSet presAssocID="{9BA787E6-595E-4F3F-955D-390229E17156}" presName="node" presStyleLbl="node1" presStyleIdx="1" presStyleCnt="8">
        <dgm:presLayoutVars>
          <dgm:bulletEnabled val="1"/>
        </dgm:presLayoutVars>
      </dgm:prSet>
      <dgm:spPr/>
    </dgm:pt>
    <dgm:pt modelId="{BB14FEB2-DA32-45C3-91AF-F91F045F7863}" type="pres">
      <dgm:prSet presAssocID="{88910FF5-80BF-403A-BD8B-0F35F969FD0C}" presName="sibTrans" presStyleCnt="0"/>
      <dgm:spPr/>
    </dgm:pt>
    <dgm:pt modelId="{2F68D61B-38DA-4F0A-A19D-8F262A4BF905}" type="pres">
      <dgm:prSet presAssocID="{B86FD0ED-1713-4D41-BA1C-D4E6FB84E489}" presName="node" presStyleLbl="node1" presStyleIdx="2" presStyleCnt="8">
        <dgm:presLayoutVars>
          <dgm:bulletEnabled val="1"/>
        </dgm:presLayoutVars>
      </dgm:prSet>
      <dgm:spPr/>
    </dgm:pt>
    <dgm:pt modelId="{66FDD44B-15AC-415F-B207-6BF87BD40F29}" type="pres">
      <dgm:prSet presAssocID="{DA301120-CC1A-4C1C-9688-1DA72872E8F1}" presName="sibTrans" presStyleCnt="0"/>
      <dgm:spPr/>
    </dgm:pt>
    <dgm:pt modelId="{08CCEB40-DFB7-47E5-8C07-D53813C98040}" type="pres">
      <dgm:prSet presAssocID="{69E5382C-ADF5-4CD8-84C3-CB36BB681445}" presName="node" presStyleLbl="node1" presStyleIdx="3" presStyleCnt="8">
        <dgm:presLayoutVars>
          <dgm:bulletEnabled val="1"/>
        </dgm:presLayoutVars>
      </dgm:prSet>
      <dgm:spPr/>
    </dgm:pt>
    <dgm:pt modelId="{23B4C62E-40F2-4381-8FB4-D641289ABD73}" type="pres">
      <dgm:prSet presAssocID="{2DE7202F-5ACB-4F5C-9D16-622B948E6718}" presName="sibTrans" presStyleCnt="0"/>
      <dgm:spPr/>
    </dgm:pt>
    <dgm:pt modelId="{9EA9954C-2318-4395-92C6-864406A4EDD7}" type="pres">
      <dgm:prSet presAssocID="{9E9BFF45-DAC8-4800-B1F3-92D867F93E33}" presName="node" presStyleLbl="node1" presStyleIdx="4" presStyleCnt="8">
        <dgm:presLayoutVars>
          <dgm:bulletEnabled val="1"/>
        </dgm:presLayoutVars>
      </dgm:prSet>
      <dgm:spPr/>
    </dgm:pt>
    <dgm:pt modelId="{405CB9BC-FE95-4A6C-85AF-35C05B49FEBC}" type="pres">
      <dgm:prSet presAssocID="{5BCFE9CA-B969-4C6F-85E3-806F77F69D74}" presName="sibTrans" presStyleCnt="0"/>
      <dgm:spPr/>
    </dgm:pt>
    <dgm:pt modelId="{AD9A0861-6847-43ED-BE62-26FF238B930F}" type="pres">
      <dgm:prSet presAssocID="{B0D98F6E-975E-42DE-AD01-8190A705DAED}" presName="node" presStyleLbl="node1" presStyleIdx="5" presStyleCnt="8">
        <dgm:presLayoutVars>
          <dgm:bulletEnabled val="1"/>
        </dgm:presLayoutVars>
      </dgm:prSet>
      <dgm:spPr/>
    </dgm:pt>
    <dgm:pt modelId="{AB46E3D6-39EB-4B95-AAEC-CF139F50F1EC}" type="pres">
      <dgm:prSet presAssocID="{4A829455-0465-436A-987E-3A051AE03879}" presName="sibTrans" presStyleCnt="0"/>
      <dgm:spPr/>
    </dgm:pt>
    <dgm:pt modelId="{8A83212C-EFC2-4ADB-9BBD-E2ED28ACB571}" type="pres">
      <dgm:prSet presAssocID="{9A9DC5B7-A414-4098-BD0D-4B7F331A1D06}" presName="node" presStyleLbl="node1" presStyleIdx="6" presStyleCnt="8">
        <dgm:presLayoutVars>
          <dgm:bulletEnabled val="1"/>
        </dgm:presLayoutVars>
      </dgm:prSet>
      <dgm:spPr/>
    </dgm:pt>
    <dgm:pt modelId="{3D60C303-D152-4E7E-9559-50B90CFEB75D}" type="pres">
      <dgm:prSet presAssocID="{90A5B160-FC87-4968-B57A-7B63FDECF6E4}" presName="sibTrans" presStyleCnt="0"/>
      <dgm:spPr/>
    </dgm:pt>
    <dgm:pt modelId="{1CB88387-B691-4970-9E40-8B93B4D747DC}" type="pres">
      <dgm:prSet presAssocID="{A5E3EEF5-8D18-48B3-9A7F-648187895A7D}" presName="node" presStyleLbl="node1" presStyleIdx="7" presStyleCnt="8">
        <dgm:presLayoutVars>
          <dgm:bulletEnabled val="1"/>
        </dgm:presLayoutVars>
      </dgm:prSet>
      <dgm:spPr/>
    </dgm:pt>
  </dgm:ptLst>
  <dgm:cxnLst>
    <dgm:cxn modelId="{4E6DC701-B8FD-4427-8692-6FAB8A84EBF9}" type="presOf" srcId="{9BA787E6-595E-4F3F-955D-390229E17156}" destId="{A667AD4C-561C-4B64-BC26-25B6EC20EA88}" srcOrd="0" destOrd="0" presId="urn:microsoft.com/office/officeart/2005/8/layout/default"/>
    <dgm:cxn modelId="{7AB85E0D-9707-4B63-AC34-8B26E1210220}" srcId="{4CDFFE53-95B8-4CEA-9D80-B40C9DA3FB15}" destId="{F074207A-BE90-44A5-9A6C-61304F99AD3C}" srcOrd="0" destOrd="0" parTransId="{3AA05616-02D4-441C-B0EB-6FB2C9E27292}" sibTransId="{74326122-988B-4EB1-950C-56EB28FC785C}"/>
    <dgm:cxn modelId="{34BF460D-34B9-4082-8867-12BCDD2CAEBF}" type="presOf" srcId="{69E5382C-ADF5-4CD8-84C3-CB36BB681445}" destId="{08CCEB40-DFB7-47E5-8C07-D53813C98040}" srcOrd="0" destOrd="0" presId="urn:microsoft.com/office/officeart/2005/8/layout/default"/>
    <dgm:cxn modelId="{4D55321A-F046-439D-9920-690F0ADE95EB}" type="presOf" srcId="{4CDFFE53-95B8-4CEA-9D80-B40C9DA3FB15}" destId="{81D43CCE-AEED-4D15-888A-574F928E00F2}" srcOrd="0" destOrd="0" presId="urn:microsoft.com/office/officeart/2005/8/layout/default"/>
    <dgm:cxn modelId="{5C214133-926F-4C94-8CCA-F5DA18C70BE3}" type="presOf" srcId="{B86FD0ED-1713-4D41-BA1C-D4E6FB84E489}" destId="{2F68D61B-38DA-4F0A-A19D-8F262A4BF905}" srcOrd="0" destOrd="0" presId="urn:microsoft.com/office/officeart/2005/8/layout/default"/>
    <dgm:cxn modelId="{B7997A37-6867-47B6-AEEC-6C0B000F8BC3}" srcId="{4CDFFE53-95B8-4CEA-9D80-B40C9DA3FB15}" destId="{B0D98F6E-975E-42DE-AD01-8190A705DAED}" srcOrd="5" destOrd="0" parTransId="{8C937AE9-6598-4469-BDF4-B6086290C32A}" sibTransId="{4A829455-0465-436A-987E-3A051AE03879}"/>
    <dgm:cxn modelId="{0BB99761-D303-4DEB-A28A-7DC93730C018}" srcId="{4CDFFE53-95B8-4CEA-9D80-B40C9DA3FB15}" destId="{9BA787E6-595E-4F3F-955D-390229E17156}" srcOrd="1" destOrd="0" parTransId="{127054BF-DEC6-4241-BC10-1C803CEA5FD3}" sibTransId="{88910FF5-80BF-403A-BD8B-0F35F969FD0C}"/>
    <dgm:cxn modelId="{2A0F6651-33F8-4B00-ADAF-2D9C8B2175EE}" type="presOf" srcId="{F074207A-BE90-44A5-9A6C-61304F99AD3C}" destId="{107A4FB8-7F0B-4C10-A206-8FA6629C7822}" srcOrd="0" destOrd="0" presId="urn:microsoft.com/office/officeart/2005/8/layout/default"/>
    <dgm:cxn modelId="{4E57D152-D892-4D04-8BCE-B007AD6E5064}" srcId="{4CDFFE53-95B8-4CEA-9D80-B40C9DA3FB15}" destId="{9A9DC5B7-A414-4098-BD0D-4B7F331A1D06}" srcOrd="6" destOrd="0" parTransId="{8BC7DDE0-23C9-467B-84E5-8171353330CA}" sibTransId="{90A5B160-FC87-4968-B57A-7B63FDECF6E4}"/>
    <dgm:cxn modelId="{0FB44373-39BF-4343-BC4C-D5DDFA0AAEBE}" srcId="{4CDFFE53-95B8-4CEA-9D80-B40C9DA3FB15}" destId="{69E5382C-ADF5-4CD8-84C3-CB36BB681445}" srcOrd="3" destOrd="0" parTransId="{12B577B0-F4AB-43AB-A702-B76CB7DB6DA2}" sibTransId="{2DE7202F-5ACB-4F5C-9D16-622B948E6718}"/>
    <dgm:cxn modelId="{899808B2-6233-42A5-ACB4-EA76C7D3F0B7}" srcId="{4CDFFE53-95B8-4CEA-9D80-B40C9DA3FB15}" destId="{B86FD0ED-1713-4D41-BA1C-D4E6FB84E489}" srcOrd="2" destOrd="0" parTransId="{B01703D7-2C5C-4D0C-BAA5-DF07EC031373}" sibTransId="{DA301120-CC1A-4C1C-9688-1DA72872E8F1}"/>
    <dgm:cxn modelId="{40B82BB6-EC4A-4EB9-B7D3-44AA9154E7CD}" srcId="{4CDFFE53-95B8-4CEA-9D80-B40C9DA3FB15}" destId="{A5E3EEF5-8D18-48B3-9A7F-648187895A7D}" srcOrd="7" destOrd="0" parTransId="{B70590BE-8187-42FF-BEB7-35C502F13A4C}" sibTransId="{13096518-94EA-4100-9471-95A65690B5CC}"/>
    <dgm:cxn modelId="{3CC30BCC-817B-4F48-B283-C0EE03714207}" type="presOf" srcId="{B0D98F6E-975E-42DE-AD01-8190A705DAED}" destId="{AD9A0861-6847-43ED-BE62-26FF238B930F}" srcOrd="0" destOrd="0" presId="urn:microsoft.com/office/officeart/2005/8/layout/default"/>
    <dgm:cxn modelId="{E85BF7DE-B982-4783-87E4-1AAA6230AF36}" type="presOf" srcId="{9A9DC5B7-A414-4098-BD0D-4B7F331A1D06}" destId="{8A83212C-EFC2-4ADB-9BBD-E2ED28ACB571}" srcOrd="0" destOrd="0" presId="urn:microsoft.com/office/officeart/2005/8/layout/default"/>
    <dgm:cxn modelId="{26AB3BEA-2D79-4CEC-80B2-0256D356FA89}" type="presOf" srcId="{9E9BFF45-DAC8-4800-B1F3-92D867F93E33}" destId="{9EA9954C-2318-4395-92C6-864406A4EDD7}" srcOrd="0" destOrd="0" presId="urn:microsoft.com/office/officeart/2005/8/layout/default"/>
    <dgm:cxn modelId="{A5DA4CEB-C1CF-407A-B4BA-A1F70FEA5F6B}" type="presOf" srcId="{A5E3EEF5-8D18-48B3-9A7F-648187895A7D}" destId="{1CB88387-B691-4970-9E40-8B93B4D747DC}" srcOrd="0" destOrd="0" presId="urn:microsoft.com/office/officeart/2005/8/layout/default"/>
    <dgm:cxn modelId="{B433C0F4-3450-424F-986D-F7480548D58D}" srcId="{4CDFFE53-95B8-4CEA-9D80-B40C9DA3FB15}" destId="{9E9BFF45-DAC8-4800-B1F3-92D867F93E33}" srcOrd="4" destOrd="0" parTransId="{5180E88E-D554-497E-94C2-EE5D776A1314}" sibTransId="{5BCFE9CA-B969-4C6F-85E3-806F77F69D74}"/>
    <dgm:cxn modelId="{C9702DA4-3D76-4077-A368-539A071CD024}" type="presParOf" srcId="{81D43CCE-AEED-4D15-888A-574F928E00F2}" destId="{107A4FB8-7F0B-4C10-A206-8FA6629C7822}" srcOrd="0" destOrd="0" presId="urn:microsoft.com/office/officeart/2005/8/layout/default"/>
    <dgm:cxn modelId="{4CE27E42-AB60-4D9D-B958-D041C69F6C13}" type="presParOf" srcId="{81D43CCE-AEED-4D15-888A-574F928E00F2}" destId="{6A045D68-C43E-4F2A-B528-D0A41E1E9B7C}" srcOrd="1" destOrd="0" presId="urn:microsoft.com/office/officeart/2005/8/layout/default"/>
    <dgm:cxn modelId="{35248D7B-440B-42AC-8579-692B2E52FB9D}" type="presParOf" srcId="{81D43CCE-AEED-4D15-888A-574F928E00F2}" destId="{A667AD4C-561C-4B64-BC26-25B6EC20EA88}" srcOrd="2" destOrd="0" presId="urn:microsoft.com/office/officeart/2005/8/layout/default"/>
    <dgm:cxn modelId="{1335C119-E736-4B3E-B4B0-1B01D7315A18}" type="presParOf" srcId="{81D43CCE-AEED-4D15-888A-574F928E00F2}" destId="{BB14FEB2-DA32-45C3-91AF-F91F045F7863}" srcOrd="3" destOrd="0" presId="urn:microsoft.com/office/officeart/2005/8/layout/default"/>
    <dgm:cxn modelId="{0540619A-3D0C-4FF9-A8A0-7C0D6FA42E3E}" type="presParOf" srcId="{81D43CCE-AEED-4D15-888A-574F928E00F2}" destId="{2F68D61B-38DA-4F0A-A19D-8F262A4BF905}" srcOrd="4" destOrd="0" presId="urn:microsoft.com/office/officeart/2005/8/layout/default"/>
    <dgm:cxn modelId="{78429B54-BC97-49F2-B9B5-38A5D44E36FC}" type="presParOf" srcId="{81D43CCE-AEED-4D15-888A-574F928E00F2}" destId="{66FDD44B-15AC-415F-B207-6BF87BD40F29}" srcOrd="5" destOrd="0" presId="urn:microsoft.com/office/officeart/2005/8/layout/default"/>
    <dgm:cxn modelId="{234DDF90-5D1D-46E6-99D4-178C00C9B865}" type="presParOf" srcId="{81D43CCE-AEED-4D15-888A-574F928E00F2}" destId="{08CCEB40-DFB7-47E5-8C07-D53813C98040}" srcOrd="6" destOrd="0" presId="urn:microsoft.com/office/officeart/2005/8/layout/default"/>
    <dgm:cxn modelId="{FD9806CB-62EC-4BFD-B29C-BA71F61E697F}" type="presParOf" srcId="{81D43CCE-AEED-4D15-888A-574F928E00F2}" destId="{23B4C62E-40F2-4381-8FB4-D641289ABD73}" srcOrd="7" destOrd="0" presId="urn:microsoft.com/office/officeart/2005/8/layout/default"/>
    <dgm:cxn modelId="{C9ADF14A-AE4D-45E7-837A-AA690C5B278E}" type="presParOf" srcId="{81D43CCE-AEED-4D15-888A-574F928E00F2}" destId="{9EA9954C-2318-4395-92C6-864406A4EDD7}" srcOrd="8" destOrd="0" presId="urn:microsoft.com/office/officeart/2005/8/layout/default"/>
    <dgm:cxn modelId="{C20F7A11-6A1C-4E87-B5B2-ED6136329F11}" type="presParOf" srcId="{81D43CCE-AEED-4D15-888A-574F928E00F2}" destId="{405CB9BC-FE95-4A6C-85AF-35C05B49FEBC}" srcOrd="9" destOrd="0" presId="urn:microsoft.com/office/officeart/2005/8/layout/default"/>
    <dgm:cxn modelId="{1F4E0016-E50E-4527-9333-92AEC598EB23}" type="presParOf" srcId="{81D43CCE-AEED-4D15-888A-574F928E00F2}" destId="{AD9A0861-6847-43ED-BE62-26FF238B930F}" srcOrd="10" destOrd="0" presId="urn:microsoft.com/office/officeart/2005/8/layout/default"/>
    <dgm:cxn modelId="{633F5F95-7A53-44CD-B36F-490A00D12D5E}" type="presParOf" srcId="{81D43CCE-AEED-4D15-888A-574F928E00F2}" destId="{AB46E3D6-39EB-4B95-AAEC-CF139F50F1EC}" srcOrd="11" destOrd="0" presId="urn:microsoft.com/office/officeart/2005/8/layout/default"/>
    <dgm:cxn modelId="{FB4F2FFF-0639-446D-B8D7-B991D220CA76}" type="presParOf" srcId="{81D43CCE-AEED-4D15-888A-574F928E00F2}" destId="{8A83212C-EFC2-4ADB-9BBD-E2ED28ACB571}" srcOrd="12" destOrd="0" presId="urn:microsoft.com/office/officeart/2005/8/layout/default"/>
    <dgm:cxn modelId="{4BEDA513-5DC3-419E-8553-102E63A26219}" type="presParOf" srcId="{81D43CCE-AEED-4D15-888A-574F928E00F2}" destId="{3D60C303-D152-4E7E-9559-50B90CFEB75D}" srcOrd="13" destOrd="0" presId="urn:microsoft.com/office/officeart/2005/8/layout/default"/>
    <dgm:cxn modelId="{76606FC1-5C01-4285-AB39-D2E3CB8CCC03}" type="presParOf" srcId="{81D43CCE-AEED-4D15-888A-574F928E00F2}" destId="{1CB88387-B691-4970-9E40-8B93B4D747DC}"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CC527-0F86-4EF5-8162-31901DC58E68}">
      <dsp:nvSpPr>
        <dsp:cNvPr id="0" name=""/>
        <dsp:cNvSpPr/>
      </dsp:nvSpPr>
      <dsp:spPr>
        <a:xfrm>
          <a:off x="0" y="50434"/>
          <a:ext cx="3321098" cy="7020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altLang="en-US" sz="3000" kern="1200" dirty="0"/>
            <a:t>Definition</a:t>
          </a:r>
          <a:endParaRPr lang="en-GB" sz="3000" kern="1200" dirty="0"/>
        </a:p>
      </dsp:txBody>
      <dsp:txXfrm>
        <a:off x="34269" y="84703"/>
        <a:ext cx="3252560" cy="633462"/>
      </dsp:txXfrm>
    </dsp:sp>
    <dsp:sp modelId="{30F338CD-A517-499A-A036-BEF7835AF42B}">
      <dsp:nvSpPr>
        <dsp:cNvPr id="0" name=""/>
        <dsp:cNvSpPr/>
      </dsp:nvSpPr>
      <dsp:spPr>
        <a:xfrm>
          <a:off x="0" y="838834"/>
          <a:ext cx="3321098" cy="7020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altLang="en-US" sz="3000" kern="1200" dirty="0"/>
            <a:t>Pathology </a:t>
          </a:r>
        </a:p>
      </dsp:txBody>
      <dsp:txXfrm>
        <a:off x="34269" y="873103"/>
        <a:ext cx="3252560" cy="633462"/>
      </dsp:txXfrm>
    </dsp:sp>
    <dsp:sp modelId="{1257A742-7E9B-4285-9896-E7C39D590F7D}">
      <dsp:nvSpPr>
        <dsp:cNvPr id="0" name=""/>
        <dsp:cNvSpPr/>
      </dsp:nvSpPr>
      <dsp:spPr>
        <a:xfrm>
          <a:off x="0" y="1627234"/>
          <a:ext cx="3321098" cy="70200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altLang="en-US" sz="3000" kern="1200"/>
            <a:t>Causes </a:t>
          </a:r>
          <a:endParaRPr lang="en-GB" altLang="en-US" sz="3000" kern="1200" dirty="0"/>
        </a:p>
      </dsp:txBody>
      <dsp:txXfrm>
        <a:off x="34269" y="1661503"/>
        <a:ext cx="3252560" cy="633462"/>
      </dsp:txXfrm>
    </dsp:sp>
    <dsp:sp modelId="{37096AF7-EE71-47A9-9158-C9BCA51A7B0B}">
      <dsp:nvSpPr>
        <dsp:cNvPr id="0" name=""/>
        <dsp:cNvSpPr/>
      </dsp:nvSpPr>
      <dsp:spPr>
        <a:xfrm>
          <a:off x="0" y="2415634"/>
          <a:ext cx="3321098" cy="70200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altLang="en-US" sz="3000" kern="1200"/>
            <a:t>Symptoms</a:t>
          </a:r>
          <a:endParaRPr lang="en-GB" altLang="en-US" sz="3000" kern="1200" dirty="0"/>
        </a:p>
      </dsp:txBody>
      <dsp:txXfrm>
        <a:off x="34269" y="2449903"/>
        <a:ext cx="3252560" cy="633462"/>
      </dsp:txXfrm>
    </dsp:sp>
    <dsp:sp modelId="{FFBA08F3-995D-4E88-84C3-EF3318C49C3E}">
      <dsp:nvSpPr>
        <dsp:cNvPr id="0" name=""/>
        <dsp:cNvSpPr/>
      </dsp:nvSpPr>
      <dsp:spPr>
        <a:xfrm>
          <a:off x="0" y="3204034"/>
          <a:ext cx="3321098" cy="702000"/>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altLang="en-US" sz="3000" kern="1200"/>
            <a:t>Management </a:t>
          </a:r>
          <a:endParaRPr lang="en-GB" altLang="en-US" sz="3000" kern="1200" dirty="0"/>
        </a:p>
      </dsp:txBody>
      <dsp:txXfrm>
        <a:off x="34269" y="3238303"/>
        <a:ext cx="3252560" cy="633462"/>
      </dsp:txXfrm>
    </dsp:sp>
    <dsp:sp modelId="{F7214CA7-FE14-48ED-9CC4-6B8278859B6B}">
      <dsp:nvSpPr>
        <dsp:cNvPr id="0" name=""/>
        <dsp:cNvSpPr/>
      </dsp:nvSpPr>
      <dsp:spPr>
        <a:xfrm>
          <a:off x="0" y="3992434"/>
          <a:ext cx="3321098" cy="7020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altLang="en-US" sz="3000" kern="1200"/>
            <a:t>Outcomes</a:t>
          </a:r>
          <a:endParaRPr lang="en-GB" altLang="en-US" sz="3000" kern="1200" dirty="0"/>
        </a:p>
      </dsp:txBody>
      <dsp:txXfrm>
        <a:off x="34269" y="4026703"/>
        <a:ext cx="3252560" cy="63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D30078-D25F-4B0A-8DF7-7441993AD87C}">
      <dsp:nvSpPr>
        <dsp:cNvPr id="0" name=""/>
        <dsp:cNvSpPr/>
      </dsp:nvSpPr>
      <dsp:spPr>
        <a:xfrm>
          <a:off x="0" y="47121"/>
          <a:ext cx="7213600" cy="10647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Usually benign</a:t>
          </a:r>
        </a:p>
      </dsp:txBody>
      <dsp:txXfrm>
        <a:off x="51974" y="99095"/>
        <a:ext cx="7109652" cy="960752"/>
      </dsp:txXfrm>
    </dsp:sp>
    <dsp:sp modelId="{29A95E31-11BE-4D72-88A7-68C0F638E3C4}">
      <dsp:nvSpPr>
        <dsp:cNvPr id="0" name=""/>
        <dsp:cNvSpPr/>
      </dsp:nvSpPr>
      <dsp:spPr>
        <a:xfrm>
          <a:off x="0" y="1192461"/>
          <a:ext cx="7213600" cy="10647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poorly diagnosed condition associated with subacute to acute neurological </a:t>
          </a:r>
        </a:p>
      </dsp:txBody>
      <dsp:txXfrm>
        <a:off x="51974" y="1244435"/>
        <a:ext cx="7109652" cy="960752"/>
      </dsp:txXfrm>
    </dsp:sp>
    <dsp:sp modelId="{CD2C507A-C9CA-40C1-BF29-576D381CF0B3}">
      <dsp:nvSpPr>
        <dsp:cNvPr id="0" name=""/>
        <dsp:cNvSpPr/>
      </dsp:nvSpPr>
      <dsp:spPr>
        <a:xfrm>
          <a:off x="0" y="2257161"/>
          <a:ext cx="7213600" cy="72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032"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GB" sz="2200" kern="1200" dirty="0"/>
            <a:t>manifestations primarily affecting white matter</a:t>
          </a:r>
        </a:p>
        <a:p>
          <a:pPr marL="228600" lvl="1" indent="-228600" algn="l" defTabSz="977900">
            <a:lnSpc>
              <a:spcPct val="90000"/>
            </a:lnSpc>
            <a:spcBef>
              <a:spcPct val="0"/>
            </a:spcBef>
            <a:spcAft>
              <a:spcPct val="20000"/>
            </a:spcAft>
            <a:buChar char="•"/>
          </a:pPr>
          <a:r>
            <a:rPr lang="en-GB" sz="2200" kern="1200" dirty="0"/>
            <a:t>causing vasogenic oedema</a:t>
          </a:r>
        </a:p>
      </dsp:txBody>
      <dsp:txXfrm>
        <a:off x="0" y="2257161"/>
        <a:ext cx="7213600" cy="724500"/>
      </dsp:txXfrm>
    </dsp:sp>
    <dsp:sp modelId="{C6B81272-43FC-4530-9645-BD1CBC4019FB}">
      <dsp:nvSpPr>
        <dsp:cNvPr id="0" name=""/>
        <dsp:cNvSpPr/>
      </dsp:nvSpPr>
      <dsp:spPr>
        <a:xfrm>
          <a:off x="0" y="2981661"/>
          <a:ext cx="7213600" cy="106470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This affects the posterior occipital and parietal lobes </a:t>
          </a:r>
        </a:p>
      </dsp:txBody>
      <dsp:txXfrm>
        <a:off x="51974" y="3033635"/>
        <a:ext cx="7109652" cy="9607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BE336-562D-4A9F-B77C-6B332FE93F23}">
      <dsp:nvSpPr>
        <dsp:cNvPr id="0" name=""/>
        <dsp:cNvSpPr/>
      </dsp:nvSpPr>
      <dsp:spPr>
        <a:xfrm>
          <a:off x="0" y="37799"/>
          <a:ext cx="5019610" cy="152685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Vasoconstriction resulting in vasogenic and cytotoxic oedema </a:t>
          </a:r>
        </a:p>
      </dsp:txBody>
      <dsp:txXfrm>
        <a:off x="74535" y="112334"/>
        <a:ext cx="4870540" cy="1377780"/>
      </dsp:txXfrm>
    </dsp:sp>
    <dsp:sp modelId="{96656D67-EEA4-4581-A055-82560708BCEF}">
      <dsp:nvSpPr>
        <dsp:cNvPr id="0" name=""/>
        <dsp:cNvSpPr/>
      </dsp:nvSpPr>
      <dsp:spPr>
        <a:xfrm>
          <a:off x="0" y="1648170"/>
          <a:ext cx="5019610" cy="1526850"/>
        </a:xfrm>
        <a:prstGeom prst="roundRect">
          <a:avLst/>
        </a:prstGeom>
        <a:gradFill rotWithShape="0">
          <a:gsLst>
            <a:gs pos="0">
              <a:schemeClr val="accent2">
                <a:hueOff val="-729781"/>
                <a:satOff val="-6367"/>
                <a:lumOff val="-8236"/>
                <a:alphaOff val="0"/>
                <a:tint val="96000"/>
                <a:lumMod val="100000"/>
              </a:schemeClr>
            </a:gs>
            <a:gs pos="78000">
              <a:schemeClr val="accent2">
                <a:hueOff val="-729781"/>
                <a:satOff val="-6367"/>
                <a:lumOff val="-8236"/>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a:t>Endotheliel dysfunction</a:t>
          </a:r>
          <a:endParaRPr lang="en-GB" sz="2900" kern="1200" dirty="0"/>
        </a:p>
      </dsp:txBody>
      <dsp:txXfrm>
        <a:off x="74535" y="1722705"/>
        <a:ext cx="4870540" cy="1377780"/>
      </dsp:txXfrm>
    </dsp:sp>
    <dsp:sp modelId="{61F41C37-F230-4F20-AD6C-E84CE632446C}">
      <dsp:nvSpPr>
        <dsp:cNvPr id="0" name=""/>
        <dsp:cNvSpPr/>
      </dsp:nvSpPr>
      <dsp:spPr>
        <a:xfrm>
          <a:off x="0" y="3258540"/>
          <a:ext cx="5019610" cy="1526850"/>
        </a:xfrm>
        <a:prstGeom prst="roundRect">
          <a:avLst/>
        </a:prstGeom>
        <a:gradFill rotWithShape="0">
          <a:gsLst>
            <a:gs pos="0">
              <a:schemeClr val="accent2">
                <a:hueOff val="-1459563"/>
                <a:satOff val="-12734"/>
                <a:lumOff val="-16471"/>
                <a:alphaOff val="0"/>
                <a:tint val="96000"/>
                <a:lumMod val="100000"/>
              </a:schemeClr>
            </a:gs>
            <a:gs pos="78000">
              <a:schemeClr val="accent2">
                <a:hueOff val="-1459563"/>
                <a:satOff val="-12734"/>
                <a:lumOff val="-16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Disruption of the blood brain barrier</a:t>
          </a:r>
        </a:p>
      </dsp:txBody>
      <dsp:txXfrm>
        <a:off x="74535" y="3333075"/>
        <a:ext cx="4870540" cy="13777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78F78-7DCD-43F0-8DCB-017394121E05}">
      <dsp:nvSpPr>
        <dsp:cNvPr id="0" name=""/>
        <dsp:cNvSpPr/>
      </dsp:nvSpPr>
      <dsp:spPr>
        <a:xfrm>
          <a:off x="0" y="923395"/>
          <a:ext cx="5856476" cy="5148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Blood pressure fluctuations (cause or effect)</a:t>
          </a:r>
        </a:p>
      </dsp:txBody>
      <dsp:txXfrm>
        <a:off x="25130" y="948525"/>
        <a:ext cx="5806216" cy="464540"/>
      </dsp:txXfrm>
    </dsp:sp>
    <dsp:sp modelId="{DBC838F3-529C-4F7C-8593-AE3621390BB1}">
      <dsp:nvSpPr>
        <dsp:cNvPr id="0" name=""/>
        <dsp:cNvSpPr/>
      </dsp:nvSpPr>
      <dsp:spPr>
        <a:xfrm>
          <a:off x="0" y="1501555"/>
          <a:ext cx="5856476" cy="514800"/>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Pre-eclampsia</a:t>
          </a:r>
          <a:endParaRPr lang="en-GB" sz="2200" kern="1200" dirty="0"/>
        </a:p>
      </dsp:txBody>
      <dsp:txXfrm>
        <a:off x="25130" y="1526685"/>
        <a:ext cx="5806216" cy="464540"/>
      </dsp:txXfrm>
    </dsp:sp>
    <dsp:sp modelId="{B11FCCFE-11AA-4315-B944-6AD30C066266}">
      <dsp:nvSpPr>
        <dsp:cNvPr id="0" name=""/>
        <dsp:cNvSpPr/>
      </dsp:nvSpPr>
      <dsp:spPr>
        <a:xfrm>
          <a:off x="0" y="2079716"/>
          <a:ext cx="5856476" cy="514800"/>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Eclampsia</a:t>
          </a:r>
          <a:endParaRPr lang="en-GB" sz="2200" kern="1200" dirty="0"/>
        </a:p>
      </dsp:txBody>
      <dsp:txXfrm>
        <a:off x="25130" y="2104846"/>
        <a:ext cx="5806216" cy="464540"/>
      </dsp:txXfrm>
    </dsp:sp>
    <dsp:sp modelId="{F539B6F5-769A-4AB2-B4B6-FEAA93E626B9}">
      <dsp:nvSpPr>
        <dsp:cNvPr id="0" name=""/>
        <dsp:cNvSpPr/>
      </dsp:nvSpPr>
      <dsp:spPr>
        <a:xfrm>
          <a:off x="0" y="2657876"/>
          <a:ext cx="5856476" cy="514800"/>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Renal failure</a:t>
          </a:r>
          <a:endParaRPr lang="en-GB" sz="2200" kern="1200" dirty="0"/>
        </a:p>
      </dsp:txBody>
      <dsp:txXfrm>
        <a:off x="25130" y="2683006"/>
        <a:ext cx="5806216" cy="464540"/>
      </dsp:txXfrm>
    </dsp:sp>
    <dsp:sp modelId="{AE725C09-1D0D-466E-8DFB-65C766BB14A4}">
      <dsp:nvSpPr>
        <dsp:cNvPr id="0" name=""/>
        <dsp:cNvSpPr/>
      </dsp:nvSpPr>
      <dsp:spPr>
        <a:xfrm>
          <a:off x="0" y="3236036"/>
          <a:ext cx="5856476" cy="514800"/>
        </a:xfrm>
        <a:prstGeom prst="roundRect">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Cytotoxic agents</a:t>
          </a:r>
          <a:endParaRPr lang="en-GB" sz="2200" kern="1200" dirty="0"/>
        </a:p>
      </dsp:txBody>
      <dsp:txXfrm>
        <a:off x="25130" y="3261166"/>
        <a:ext cx="5806216" cy="464540"/>
      </dsp:txXfrm>
    </dsp:sp>
    <dsp:sp modelId="{A511C2A7-70A6-44B8-8CBA-29A08F4FAAE0}">
      <dsp:nvSpPr>
        <dsp:cNvPr id="0" name=""/>
        <dsp:cNvSpPr/>
      </dsp:nvSpPr>
      <dsp:spPr>
        <a:xfrm>
          <a:off x="0" y="3814196"/>
          <a:ext cx="5856476" cy="5148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Autoimmune conditions</a:t>
          </a:r>
          <a:endParaRPr lang="en-GB" sz="2200" kern="1200" dirty="0"/>
        </a:p>
      </dsp:txBody>
      <dsp:txXfrm>
        <a:off x="25130" y="3839326"/>
        <a:ext cx="5806216" cy="464540"/>
      </dsp:txXfrm>
    </dsp:sp>
    <dsp:sp modelId="{72B0A8A7-9F52-4CCF-91A1-515CD8A55B21}">
      <dsp:nvSpPr>
        <dsp:cNvPr id="0" name=""/>
        <dsp:cNvSpPr/>
      </dsp:nvSpPr>
      <dsp:spPr>
        <a:xfrm>
          <a:off x="0" y="4392356"/>
          <a:ext cx="5856476" cy="514800"/>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COVID-19</a:t>
          </a:r>
        </a:p>
      </dsp:txBody>
      <dsp:txXfrm>
        <a:off x="25130" y="4417486"/>
        <a:ext cx="5806216" cy="464540"/>
      </dsp:txXfrm>
    </dsp:sp>
    <dsp:sp modelId="{D713AC12-1ADC-4ABB-91EC-F1A80BC72076}">
      <dsp:nvSpPr>
        <dsp:cNvPr id="0" name=""/>
        <dsp:cNvSpPr/>
      </dsp:nvSpPr>
      <dsp:spPr>
        <a:xfrm>
          <a:off x="0" y="4970516"/>
          <a:ext cx="5856476" cy="514800"/>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Sepsis</a:t>
          </a:r>
        </a:p>
      </dsp:txBody>
      <dsp:txXfrm>
        <a:off x="25130" y="4995646"/>
        <a:ext cx="5806216" cy="4645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1840A5-936E-498D-A70C-FE1DF5D1B9BE}">
      <dsp:nvSpPr>
        <dsp:cNvPr id="0" name=""/>
        <dsp:cNvSpPr/>
      </dsp:nvSpPr>
      <dsp:spPr>
        <a:xfrm>
          <a:off x="0" y="16752"/>
          <a:ext cx="6494258" cy="798517"/>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GB" sz="3800" kern="1200" dirty="0"/>
            <a:t>Headache</a:t>
          </a:r>
        </a:p>
      </dsp:txBody>
      <dsp:txXfrm>
        <a:off x="1378703" y="16752"/>
        <a:ext cx="5115554" cy="798517"/>
      </dsp:txXfrm>
    </dsp:sp>
    <dsp:sp modelId="{C74003DA-312F-4487-AB5C-46B25C09464D}">
      <dsp:nvSpPr>
        <dsp:cNvPr id="0" name=""/>
        <dsp:cNvSpPr/>
      </dsp:nvSpPr>
      <dsp:spPr>
        <a:xfrm>
          <a:off x="370430" y="71048"/>
          <a:ext cx="717693" cy="656419"/>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4000" b="-4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8EE54C-477E-408C-8885-CECDE00E3ED1}">
      <dsp:nvSpPr>
        <dsp:cNvPr id="0" name=""/>
        <dsp:cNvSpPr/>
      </dsp:nvSpPr>
      <dsp:spPr>
        <a:xfrm>
          <a:off x="0" y="878369"/>
          <a:ext cx="6494258" cy="798517"/>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GB" sz="3800" kern="1200"/>
            <a:t>Seizures</a:t>
          </a:r>
          <a:endParaRPr lang="en-US" sz="3800" kern="1200" dirty="0"/>
        </a:p>
      </dsp:txBody>
      <dsp:txXfrm>
        <a:off x="1378703" y="878369"/>
        <a:ext cx="5115554" cy="798517"/>
      </dsp:txXfrm>
    </dsp:sp>
    <dsp:sp modelId="{8BDA2522-0ED9-4E24-975B-B5C400C53CAE}">
      <dsp:nvSpPr>
        <dsp:cNvPr id="0" name=""/>
        <dsp:cNvSpPr/>
      </dsp:nvSpPr>
      <dsp:spPr>
        <a:xfrm>
          <a:off x="392452" y="929653"/>
          <a:ext cx="695677" cy="63881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4000" b="-4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0AA7AD-9AD7-4674-9061-4BEF090E2075}">
      <dsp:nvSpPr>
        <dsp:cNvPr id="0" name=""/>
        <dsp:cNvSpPr/>
      </dsp:nvSpPr>
      <dsp:spPr>
        <a:xfrm>
          <a:off x="0" y="1756738"/>
          <a:ext cx="6494258" cy="79851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GB" sz="3800" kern="1200" dirty="0"/>
            <a:t>Altered mental state</a:t>
          </a:r>
          <a:endParaRPr lang="en-US" sz="3800" kern="1200" dirty="0"/>
        </a:p>
      </dsp:txBody>
      <dsp:txXfrm>
        <a:off x="1378703" y="1756738"/>
        <a:ext cx="5115554" cy="798517"/>
      </dsp:txXfrm>
    </dsp:sp>
    <dsp:sp modelId="{BD7803D2-1FA0-4FA6-9941-BDBE8EAC91DA}">
      <dsp:nvSpPr>
        <dsp:cNvPr id="0" name=""/>
        <dsp:cNvSpPr/>
      </dsp:nvSpPr>
      <dsp:spPr>
        <a:xfrm>
          <a:off x="370430" y="1797830"/>
          <a:ext cx="717693" cy="716334"/>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5000" b="-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19CBA0-6283-449A-B81D-B6A36A7BA8DD}">
      <dsp:nvSpPr>
        <dsp:cNvPr id="0" name=""/>
        <dsp:cNvSpPr/>
      </dsp:nvSpPr>
      <dsp:spPr>
        <a:xfrm>
          <a:off x="0" y="2635107"/>
          <a:ext cx="6494258" cy="798517"/>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GB" sz="3800" kern="1200"/>
            <a:t>Visual loss</a:t>
          </a:r>
          <a:endParaRPr lang="en-US" sz="3800" kern="1200" dirty="0"/>
        </a:p>
      </dsp:txBody>
      <dsp:txXfrm>
        <a:off x="1378703" y="2635107"/>
        <a:ext cx="5115554" cy="798517"/>
      </dsp:txXfrm>
    </dsp:sp>
    <dsp:sp modelId="{773F8F1B-9A48-4ED7-9BEE-44C0A46AD4C7}">
      <dsp:nvSpPr>
        <dsp:cNvPr id="0" name=""/>
        <dsp:cNvSpPr/>
      </dsp:nvSpPr>
      <dsp:spPr>
        <a:xfrm>
          <a:off x="370430" y="2715281"/>
          <a:ext cx="717693" cy="638168"/>
        </a:xfrm>
        <a:prstGeom prst="roundRect">
          <a:avLst>
            <a:gd name="adj" fmla="val 1000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6000" b="-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35C6B0-4CF5-40F5-8A16-CF17FC649A90}">
      <dsp:nvSpPr>
        <dsp:cNvPr id="0" name=""/>
        <dsp:cNvSpPr/>
      </dsp:nvSpPr>
      <dsp:spPr>
        <a:xfrm>
          <a:off x="0" y="3513476"/>
          <a:ext cx="6494258" cy="798517"/>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GB" sz="3800" kern="1200"/>
            <a:t>Many others</a:t>
          </a:r>
          <a:endParaRPr lang="en-US" sz="3800" kern="1200" dirty="0"/>
        </a:p>
      </dsp:txBody>
      <dsp:txXfrm>
        <a:off x="1378703" y="3513476"/>
        <a:ext cx="5115554" cy="798517"/>
      </dsp:txXfrm>
    </dsp:sp>
    <dsp:sp modelId="{16F91BF2-8BC0-46EB-B11F-45C39435A6F6}">
      <dsp:nvSpPr>
        <dsp:cNvPr id="0" name=""/>
        <dsp:cNvSpPr/>
      </dsp:nvSpPr>
      <dsp:spPr>
        <a:xfrm>
          <a:off x="370430" y="3556280"/>
          <a:ext cx="717693" cy="712910"/>
        </a:xfrm>
        <a:prstGeom prst="roundRect">
          <a:avLst>
            <a:gd name="adj" fmla="val 10000"/>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65B12-68CF-48CF-B459-33E5C2861BBE}">
      <dsp:nvSpPr>
        <dsp:cNvPr id="0" name=""/>
        <dsp:cNvSpPr/>
      </dsp:nvSpPr>
      <dsp:spPr>
        <a:xfrm>
          <a:off x="0" y="107408"/>
          <a:ext cx="5019610" cy="722474"/>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Analgesia</a:t>
          </a:r>
        </a:p>
      </dsp:txBody>
      <dsp:txXfrm>
        <a:off x="35268" y="142676"/>
        <a:ext cx="4949074" cy="651938"/>
      </dsp:txXfrm>
    </dsp:sp>
    <dsp:sp modelId="{33334B5D-0336-480F-AB3C-43D797AE501E}">
      <dsp:nvSpPr>
        <dsp:cNvPr id="0" name=""/>
        <dsp:cNvSpPr/>
      </dsp:nvSpPr>
      <dsp:spPr>
        <a:xfrm>
          <a:off x="0" y="884565"/>
          <a:ext cx="5019610" cy="722474"/>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Control of blood pressure</a:t>
          </a:r>
          <a:endParaRPr lang="en-GB" sz="1900" kern="1200" dirty="0"/>
        </a:p>
      </dsp:txBody>
      <dsp:txXfrm>
        <a:off x="35268" y="919833"/>
        <a:ext cx="4949074" cy="651938"/>
      </dsp:txXfrm>
    </dsp:sp>
    <dsp:sp modelId="{3A5C3232-4F83-4EC8-92AA-0D3278646679}">
      <dsp:nvSpPr>
        <dsp:cNvPr id="0" name=""/>
        <dsp:cNvSpPr/>
      </dsp:nvSpPr>
      <dsp:spPr>
        <a:xfrm>
          <a:off x="0" y="1661760"/>
          <a:ext cx="5019610" cy="722474"/>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Withdrawal of the causative agent/s</a:t>
          </a:r>
          <a:endParaRPr lang="en-GB" sz="1900" kern="1200" dirty="0"/>
        </a:p>
      </dsp:txBody>
      <dsp:txXfrm>
        <a:off x="35268" y="1697028"/>
        <a:ext cx="4949074" cy="651938"/>
      </dsp:txXfrm>
    </dsp:sp>
    <dsp:sp modelId="{E839F46F-7963-49ED-8BA0-2483F9A00C9C}">
      <dsp:nvSpPr>
        <dsp:cNvPr id="0" name=""/>
        <dsp:cNvSpPr/>
      </dsp:nvSpPr>
      <dsp:spPr>
        <a:xfrm>
          <a:off x="0" y="2438955"/>
          <a:ext cx="5019610" cy="722474"/>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Anticonvulsive therapy</a:t>
          </a:r>
          <a:endParaRPr lang="en-GB" sz="1900" kern="1200" dirty="0"/>
        </a:p>
      </dsp:txBody>
      <dsp:txXfrm>
        <a:off x="35268" y="2474223"/>
        <a:ext cx="4949074" cy="651938"/>
      </dsp:txXfrm>
    </dsp:sp>
    <dsp:sp modelId="{B8C6EA1D-1138-4591-8EB9-C1FC9952F5C4}">
      <dsp:nvSpPr>
        <dsp:cNvPr id="0" name=""/>
        <dsp:cNvSpPr/>
      </dsp:nvSpPr>
      <dsp:spPr>
        <a:xfrm>
          <a:off x="0" y="3216149"/>
          <a:ext cx="5019610" cy="722474"/>
        </a:xfrm>
        <a:prstGeom prst="roundRect">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Temporary renal replacement therapy if required</a:t>
          </a:r>
          <a:endParaRPr lang="en-GB" sz="1900" kern="1200" dirty="0"/>
        </a:p>
      </dsp:txBody>
      <dsp:txXfrm>
        <a:off x="35268" y="3251417"/>
        <a:ext cx="4949074" cy="651938"/>
      </dsp:txXfrm>
    </dsp:sp>
    <dsp:sp modelId="{0C6AF634-EBFA-4D80-A89F-CF91C77B1EA1}">
      <dsp:nvSpPr>
        <dsp:cNvPr id="0" name=""/>
        <dsp:cNvSpPr/>
      </dsp:nvSpPr>
      <dsp:spPr>
        <a:xfrm>
          <a:off x="0" y="3993344"/>
          <a:ext cx="5019610" cy="722474"/>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Treatment of other symptoms</a:t>
          </a:r>
          <a:endParaRPr lang="en-GB" sz="1900" kern="1200" dirty="0"/>
        </a:p>
      </dsp:txBody>
      <dsp:txXfrm>
        <a:off x="35268" y="4028612"/>
        <a:ext cx="4949074" cy="6519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0A878-8F49-4504-BD45-2FE9CF0155B1}">
      <dsp:nvSpPr>
        <dsp:cNvPr id="0" name=""/>
        <dsp:cNvSpPr/>
      </dsp:nvSpPr>
      <dsp:spPr>
        <a:xfrm>
          <a:off x="0" y="66110"/>
          <a:ext cx="5714915" cy="810809"/>
        </a:xfrm>
        <a:prstGeom prst="roundRect">
          <a:avLst/>
        </a:prstGeom>
        <a:solidFill>
          <a:schemeClr val="accent2">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1" kern="1200" dirty="0">
              <a:latin typeface="Arial" panose="020B0604020202020204" pitchFamily="34" charset="0"/>
              <a:cs typeface="Arial" panose="020B0604020202020204" pitchFamily="34" charset="0"/>
            </a:rPr>
            <a:t>If quickly treated can be resolved within a week</a:t>
          </a:r>
        </a:p>
      </dsp:txBody>
      <dsp:txXfrm>
        <a:off x="39580" y="105690"/>
        <a:ext cx="5635755" cy="731649"/>
      </dsp:txXfrm>
    </dsp:sp>
    <dsp:sp modelId="{4E39F751-AE42-4F76-B699-22B7268BA440}">
      <dsp:nvSpPr>
        <dsp:cNvPr id="0" name=""/>
        <dsp:cNvSpPr/>
      </dsp:nvSpPr>
      <dsp:spPr>
        <a:xfrm>
          <a:off x="0" y="937400"/>
          <a:ext cx="5714915" cy="810809"/>
        </a:xfrm>
        <a:prstGeom prst="roundRect">
          <a:avLst/>
        </a:prstGeom>
        <a:solidFill>
          <a:schemeClr val="accent2">
            <a:hueOff val="-291913"/>
            <a:satOff val="-2547"/>
            <a:lumOff val="-3294"/>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1" kern="1200">
              <a:latin typeface="Arial" panose="020B0604020202020204" pitchFamily="34" charset="0"/>
              <a:cs typeface="Arial" panose="020B0604020202020204" pitchFamily="34" charset="0"/>
            </a:rPr>
            <a:t>50% of those affected show adequate recovery</a:t>
          </a:r>
          <a:endParaRPr lang="en-GB" sz="2100" b="1" kern="1200" dirty="0">
            <a:latin typeface="Arial" panose="020B0604020202020204" pitchFamily="34" charset="0"/>
            <a:cs typeface="Arial" panose="020B0604020202020204" pitchFamily="34" charset="0"/>
          </a:endParaRPr>
        </a:p>
      </dsp:txBody>
      <dsp:txXfrm>
        <a:off x="39580" y="976980"/>
        <a:ext cx="5635755" cy="731649"/>
      </dsp:txXfrm>
    </dsp:sp>
    <dsp:sp modelId="{BACE2905-4A38-4DAC-94FA-8B369502C8CB}">
      <dsp:nvSpPr>
        <dsp:cNvPr id="0" name=""/>
        <dsp:cNvSpPr/>
      </dsp:nvSpPr>
      <dsp:spPr>
        <a:xfrm>
          <a:off x="0" y="1808690"/>
          <a:ext cx="5714915" cy="810809"/>
        </a:xfrm>
        <a:prstGeom prst="roundRect">
          <a:avLst/>
        </a:prstGeom>
        <a:solidFill>
          <a:schemeClr val="accent2">
            <a:hueOff val="-583825"/>
            <a:satOff val="-5094"/>
            <a:lumOff val="-6588"/>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1" kern="1200" dirty="0">
              <a:latin typeface="Arial" panose="020B0604020202020204" pitchFamily="34" charset="0"/>
              <a:cs typeface="Arial" panose="020B0604020202020204" pitchFamily="34" charset="0"/>
            </a:rPr>
            <a:t>If adequately treated, 70-90% of people recover within hours to days</a:t>
          </a:r>
        </a:p>
      </dsp:txBody>
      <dsp:txXfrm>
        <a:off x="39580" y="1848270"/>
        <a:ext cx="5635755" cy="731649"/>
      </dsp:txXfrm>
    </dsp:sp>
    <dsp:sp modelId="{FF8C7D4C-366E-4B5D-91E1-4A5B345264A2}">
      <dsp:nvSpPr>
        <dsp:cNvPr id="0" name=""/>
        <dsp:cNvSpPr/>
      </dsp:nvSpPr>
      <dsp:spPr>
        <a:xfrm>
          <a:off x="0" y="2679980"/>
          <a:ext cx="5714915" cy="810809"/>
        </a:xfrm>
        <a:prstGeom prst="roundRect">
          <a:avLst/>
        </a:prstGeom>
        <a:solidFill>
          <a:schemeClr val="accent2">
            <a:hueOff val="-875738"/>
            <a:satOff val="-7640"/>
            <a:lumOff val="-9883"/>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1" kern="1200">
              <a:latin typeface="Arial" panose="020B0604020202020204" pitchFamily="34" charset="0"/>
              <a:cs typeface="Arial" panose="020B0604020202020204" pitchFamily="34" charset="0"/>
            </a:rPr>
            <a:t>PRES has a quick onset and can be life threatening</a:t>
          </a:r>
          <a:endParaRPr lang="en-GB" sz="2100" b="1" kern="1200" dirty="0">
            <a:latin typeface="Arial" panose="020B0604020202020204" pitchFamily="34" charset="0"/>
            <a:cs typeface="Arial" panose="020B0604020202020204" pitchFamily="34" charset="0"/>
          </a:endParaRPr>
        </a:p>
      </dsp:txBody>
      <dsp:txXfrm>
        <a:off x="39580" y="2719560"/>
        <a:ext cx="5635755" cy="731649"/>
      </dsp:txXfrm>
    </dsp:sp>
    <dsp:sp modelId="{2A7B181D-9B5A-4A74-96EA-8905BB2C9683}">
      <dsp:nvSpPr>
        <dsp:cNvPr id="0" name=""/>
        <dsp:cNvSpPr/>
      </dsp:nvSpPr>
      <dsp:spPr>
        <a:xfrm>
          <a:off x="0" y="3551270"/>
          <a:ext cx="5714915" cy="810809"/>
        </a:xfrm>
        <a:prstGeom prst="roundRect">
          <a:avLst/>
        </a:prstGeom>
        <a:solidFill>
          <a:schemeClr val="accent2">
            <a:hueOff val="-1167650"/>
            <a:satOff val="-10187"/>
            <a:lumOff val="-13177"/>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1" kern="1200">
              <a:latin typeface="Arial" panose="020B0604020202020204" pitchFamily="34" charset="0"/>
              <a:cs typeface="Arial" panose="020B0604020202020204" pitchFamily="34" charset="0"/>
            </a:rPr>
            <a:t>Irreversible complications:</a:t>
          </a:r>
          <a:endParaRPr lang="en-GB" sz="2100" b="1" kern="1200" dirty="0">
            <a:latin typeface="Arial" panose="020B0604020202020204" pitchFamily="34" charset="0"/>
            <a:cs typeface="Arial" panose="020B0604020202020204" pitchFamily="34" charset="0"/>
          </a:endParaRPr>
        </a:p>
      </dsp:txBody>
      <dsp:txXfrm>
        <a:off x="39580" y="3590850"/>
        <a:ext cx="5635755" cy="731649"/>
      </dsp:txXfrm>
    </dsp:sp>
    <dsp:sp modelId="{54AE58EA-C0C3-439C-90BD-3DFC2C5FAFD0}">
      <dsp:nvSpPr>
        <dsp:cNvPr id="0" name=""/>
        <dsp:cNvSpPr/>
      </dsp:nvSpPr>
      <dsp:spPr>
        <a:xfrm>
          <a:off x="0" y="4362080"/>
          <a:ext cx="5714915" cy="521640"/>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81449"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b="1" kern="1200">
              <a:latin typeface="Arial" panose="020B0604020202020204" pitchFamily="34" charset="0"/>
              <a:cs typeface="Arial" panose="020B0604020202020204" pitchFamily="34" charset="0"/>
            </a:rPr>
            <a:t>Cerebral haemorrhage</a:t>
          </a:r>
          <a:endParaRPr lang="en-GB" sz="1600" b="1"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20000"/>
            </a:spcAft>
            <a:buChar char="•"/>
          </a:pPr>
          <a:r>
            <a:rPr lang="en-GB" sz="1600" b="1" kern="1200">
              <a:latin typeface="Arial" panose="020B0604020202020204" pitchFamily="34" charset="0"/>
              <a:cs typeface="Arial" panose="020B0604020202020204" pitchFamily="34" charset="0"/>
            </a:rPr>
            <a:t>Cerebellar herniation</a:t>
          </a:r>
          <a:endParaRPr lang="en-GB" sz="1600" b="1" kern="1200" dirty="0">
            <a:latin typeface="Arial" panose="020B0604020202020204" pitchFamily="34" charset="0"/>
            <a:cs typeface="Arial" panose="020B0604020202020204" pitchFamily="34" charset="0"/>
          </a:endParaRPr>
        </a:p>
      </dsp:txBody>
      <dsp:txXfrm>
        <a:off x="0" y="4362080"/>
        <a:ext cx="5714915" cy="521640"/>
      </dsp:txXfrm>
    </dsp:sp>
    <dsp:sp modelId="{BF468A39-F5F4-4138-B8D4-BB269B02807D}">
      <dsp:nvSpPr>
        <dsp:cNvPr id="0" name=""/>
        <dsp:cNvSpPr/>
      </dsp:nvSpPr>
      <dsp:spPr>
        <a:xfrm>
          <a:off x="0" y="4883720"/>
          <a:ext cx="5714915" cy="810809"/>
        </a:xfrm>
        <a:prstGeom prst="roundRect">
          <a:avLst/>
        </a:prstGeom>
        <a:solidFill>
          <a:schemeClr val="accent2">
            <a:hueOff val="-1459563"/>
            <a:satOff val="-12734"/>
            <a:lumOff val="-16471"/>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dirty="0">
              <a:highlight>
                <a:srgbClr val="FF00FF"/>
              </a:highlight>
              <a:latin typeface="Arial" panose="020B0604020202020204" pitchFamily="34" charset="0"/>
              <a:cs typeface="Arial" panose="020B0604020202020204" pitchFamily="34" charset="0"/>
            </a:rPr>
            <a:t> </a:t>
          </a:r>
          <a:r>
            <a:rPr lang="en-GB" sz="3600" b="1" kern="1200" dirty="0">
              <a:highlight>
                <a:srgbClr val="FF00FF"/>
              </a:highlight>
              <a:latin typeface="Arial" panose="020B0604020202020204" pitchFamily="34" charset="0"/>
              <a:cs typeface="Arial" panose="020B0604020202020204" pitchFamily="34" charset="0"/>
            </a:rPr>
            <a:t>(Malignant PRES)     </a:t>
          </a:r>
        </a:p>
      </dsp:txBody>
      <dsp:txXfrm>
        <a:off x="39580" y="4923300"/>
        <a:ext cx="5635755" cy="7316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5899B-E993-4318-9498-9662C4930E5E}">
      <dsp:nvSpPr>
        <dsp:cNvPr id="0" name=""/>
        <dsp:cNvSpPr/>
      </dsp:nvSpPr>
      <dsp:spPr>
        <a:xfrm>
          <a:off x="0" y="172721"/>
          <a:ext cx="2655295" cy="159317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Mrs. A, 42. Has a husband and 4 children</a:t>
          </a:r>
          <a:endParaRPr lang="en-US" sz="1800" kern="1200" dirty="0"/>
        </a:p>
      </dsp:txBody>
      <dsp:txXfrm>
        <a:off x="0" y="172721"/>
        <a:ext cx="2655295" cy="1593177"/>
      </dsp:txXfrm>
    </dsp:sp>
    <dsp:sp modelId="{D5909021-B37A-49E8-A542-93DF1AEF9B9D}">
      <dsp:nvSpPr>
        <dsp:cNvPr id="0" name=""/>
        <dsp:cNvSpPr/>
      </dsp:nvSpPr>
      <dsp:spPr>
        <a:xfrm>
          <a:off x="2920824" y="172721"/>
          <a:ext cx="2655295" cy="1593177"/>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PMH: DM2/HTN/Urethral defect/NKDA</a:t>
          </a:r>
          <a:endParaRPr lang="en-US" sz="1800" kern="1200"/>
        </a:p>
      </dsp:txBody>
      <dsp:txXfrm>
        <a:off x="2920824" y="172721"/>
        <a:ext cx="2655295" cy="1593177"/>
      </dsp:txXfrm>
    </dsp:sp>
    <dsp:sp modelId="{6DF349D6-2975-45B4-A2C9-F9859288735F}">
      <dsp:nvSpPr>
        <dsp:cNvPr id="0" name=""/>
        <dsp:cNvSpPr/>
      </dsp:nvSpPr>
      <dsp:spPr>
        <a:xfrm>
          <a:off x="5841649" y="172721"/>
          <a:ext cx="2655295" cy="1593177"/>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July 2022 stopped taking her meds x 4/ Reviewed in CUH  c/o HTN.  </a:t>
          </a:r>
          <a:endParaRPr lang="en-US" sz="1800" kern="1200"/>
        </a:p>
      </dsp:txBody>
      <dsp:txXfrm>
        <a:off x="5841649" y="172721"/>
        <a:ext cx="2655295" cy="1593177"/>
      </dsp:txXfrm>
    </dsp:sp>
    <dsp:sp modelId="{8595A87C-A360-4827-9D48-ACE160FD1BF1}">
      <dsp:nvSpPr>
        <dsp:cNvPr id="0" name=""/>
        <dsp:cNvSpPr/>
      </dsp:nvSpPr>
      <dsp:spPr>
        <a:xfrm>
          <a:off x="0" y="2031427"/>
          <a:ext cx="2655295" cy="1593177"/>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Cystoscopy + Ureteroscopy/home</a:t>
          </a:r>
          <a:endParaRPr lang="en-US" sz="1800" kern="1200"/>
        </a:p>
      </dsp:txBody>
      <dsp:txXfrm>
        <a:off x="0" y="2031427"/>
        <a:ext cx="2655295" cy="1593177"/>
      </dsp:txXfrm>
    </dsp:sp>
    <dsp:sp modelId="{C184A091-4CA3-43CD-B0D8-6B18C2FB96FE}">
      <dsp:nvSpPr>
        <dsp:cNvPr id="0" name=""/>
        <dsp:cNvSpPr/>
      </dsp:nvSpPr>
      <dsp:spPr>
        <a:xfrm>
          <a:off x="2920824" y="2031427"/>
          <a:ext cx="2655295" cy="1593177"/>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10/8 found by son GCS 3</a:t>
          </a:r>
          <a:endParaRPr lang="en-US" sz="1800" kern="1200"/>
        </a:p>
      </dsp:txBody>
      <dsp:txXfrm>
        <a:off x="2920824" y="2031427"/>
        <a:ext cx="2655295" cy="1593177"/>
      </dsp:txXfrm>
    </dsp:sp>
    <dsp:sp modelId="{ED927E7D-AE7B-4001-85F4-3FE7793C3CF7}">
      <dsp:nvSpPr>
        <dsp:cNvPr id="0" name=""/>
        <dsp:cNvSpPr/>
      </dsp:nvSpPr>
      <dsp:spPr>
        <a:xfrm>
          <a:off x="5841649" y="2031427"/>
          <a:ext cx="2655295" cy="159317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I&amp;V/SGH A&amp;E/CT (catastrophic brain stem and bilateral occipital infarcts/oedema).  Adm to NICU</a:t>
          </a:r>
          <a:endParaRPr lang="en-US" sz="1800" kern="1200" dirty="0"/>
        </a:p>
      </dsp:txBody>
      <dsp:txXfrm>
        <a:off x="5841649" y="2031427"/>
        <a:ext cx="2655295" cy="1593177"/>
      </dsp:txXfrm>
    </dsp:sp>
    <dsp:sp modelId="{8E8341AF-AD4F-41B8-9ED2-D3EBD49BA30A}">
      <dsp:nvSpPr>
        <dsp:cNvPr id="0" name=""/>
        <dsp:cNvSpPr/>
      </dsp:nvSpPr>
      <dsp:spPr>
        <a:xfrm>
          <a:off x="1460412" y="3890133"/>
          <a:ext cx="2655295" cy="1593177"/>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Stroke team – diagnosis of PRES/poor prognosis</a:t>
          </a:r>
          <a:endParaRPr lang="en-US" sz="1800" kern="1200"/>
        </a:p>
      </dsp:txBody>
      <dsp:txXfrm>
        <a:off x="1460412" y="3890133"/>
        <a:ext cx="2655295" cy="1593177"/>
      </dsp:txXfrm>
    </dsp:sp>
    <dsp:sp modelId="{279BC338-EF69-49A2-8349-4089A7906030}">
      <dsp:nvSpPr>
        <dsp:cNvPr id="0" name=""/>
        <dsp:cNvSpPr/>
      </dsp:nvSpPr>
      <dsp:spPr>
        <a:xfrm>
          <a:off x="4381236" y="3890133"/>
          <a:ext cx="2655295" cy="1593177"/>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Methylprednisolone/anti seizure and anti hypertensive (aim 140-160mmhg systolic) treatment commenced.</a:t>
          </a:r>
          <a:endParaRPr lang="en-US" sz="1800" kern="1200"/>
        </a:p>
      </dsp:txBody>
      <dsp:txXfrm>
        <a:off x="4381236" y="3890133"/>
        <a:ext cx="2655295" cy="159317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A4FB8-7F0B-4C10-A206-8FA6629C7822}">
      <dsp:nvSpPr>
        <dsp:cNvPr id="0" name=""/>
        <dsp:cNvSpPr/>
      </dsp:nvSpPr>
      <dsp:spPr>
        <a:xfrm>
          <a:off x="0" y="402640"/>
          <a:ext cx="1983660" cy="119019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12/8/MRI confirmed PRES diagnosis</a:t>
          </a:r>
          <a:endParaRPr lang="en-US" sz="1100" kern="1200"/>
        </a:p>
      </dsp:txBody>
      <dsp:txXfrm>
        <a:off x="0" y="402640"/>
        <a:ext cx="1983660" cy="1190196"/>
      </dsp:txXfrm>
    </dsp:sp>
    <dsp:sp modelId="{A667AD4C-561C-4B64-BC26-25B6EC20EA88}">
      <dsp:nvSpPr>
        <dsp:cNvPr id="0" name=""/>
        <dsp:cNvSpPr/>
      </dsp:nvSpPr>
      <dsp:spPr>
        <a:xfrm>
          <a:off x="2182026" y="402640"/>
          <a:ext cx="1983660" cy="119019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GCS E1-4/VT/M1-5/agitation</a:t>
          </a:r>
          <a:endParaRPr lang="en-US" sz="1100" kern="1200" dirty="0"/>
        </a:p>
      </dsp:txBody>
      <dsp:txXfrm>
        <a:off x="2182026" y="402640"/>
        <a:ext cx="1983660" cy="1190196"/>
      </dsp:txXfrm>
    </dsp:sp>
    <dsp:sp modelId="{2F68D61B-38DA-4F0A-A19D-8F262A4BF905}">
      <dsp:nvSpPr>
        <dsp:cNvPr id="0" name=""/>
        <dsp:cNvSpPr/>
      </dsp:nvSpPr>
      <dsp:spPr>
        <a:xfrm>
          <a:off x="4364053" y="402640"/>
          <a:ext cx="1983660" cy="1190196"/>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14/8 M6/PS</a:t>
          </a:r>
          <a:endParaRPr lang="en-US" sz="1100" kern="1200"/>
        </a:p>
      </dsp:txBody>
      <dsp:txXfrm>
        <a:off x="4364053" y="402640"/>
        <a:ext cx="1983660" cy="1190196"/>
      </dsp:txXfrm>
    </dsp:sp>
    <dsp:sp modelId="{08CCEB40-DFB7-47E5-8C07-D53813C98040}">
      <dsp:nvSpPr>
        <dsp:cNvPr id="0" name=""/>
        <dsp:cNvSpPr/>
      </dsp:nvSpPr>
      <dsp:spPr>
        <a:xfrm>
          <a:off x="0" y="1791203"/>
          <a:ext cx="1983660" cy="1190196"/>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19/8 stopped antibiotics/extubated/eating and drinking/E4V4M6</a:t>
          </a:r>
          <a:endParaRPr lang="en-US" sz="1100" kern="1200"/>
        </a:p>
      </dsp:txBody>
      <dsp:txXfrm>
        <a:off x="0" y="1791203"/>
        <a:ext cx="1983660" cy="1190196"/>
      </dsp:txXfrm>
    </dsp:sp>
    <dsp:sp modelId="{9EA9954C-2318-4395-92C6-864406A4EDD7}">
      <dsp:nvSpPr>
        <dsp:cNvPr id="0" name=""/>
        <dsp:cNvSpPr/>
      </dsp:nvSpPr>
      <dsp:spPr>
        <a:xfrm>
          <a:off x="2182026" y="1791203"/>
          <a:ext cx="1983660" cy="1190196"/>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20/8 E4V4-5M6/SV RA/plegic L side, normal power R arm, weak R leg/agitation</a:t>
          </a:r>
          <a:endParaRPr lang="en-US" sz="1100" kern="1200"/>
        </a:p>
      </dsp:txBody>
      <dsp:txXfrm>
        <a:off x="2182026" y="1791203"/>
        <a:ext cx="1983660" cy="1190196"/>
      </dsp:txXfrm>
    </dsp:sp>
    <dsp:sp modelId="{AD9A0861-6847-43ED-BE62-26FF238B930F}">
      <dsp:nvSpPr>
        <dsp:cNvPr id="0" name=""/>
        <dsp:cNvSpPr/>
      </dsp:nvSpPr>
      <dsp:spPr>
        <a:xfrm>
          <a:off x="4364053" y="1791203"/>
          <a:ext cx="1983660" cy="119019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23/8 Discharged to ward.  SALT – flat affect/poor eye contact/delayed processing/some confusion/BP much improved</a:t>
          </a:r>
          <a:endParaRPr lang="en-US" sz="1100" kern="1200"/>
        </a:p>
      </dsp:txBody>
      <dsp:txXfrm>
        <a:off x="4364053" y="1791203"/>
        <a:ext cx="1983660" cy="1190196"/>
      </dsp:txXfrm>
    </dsp:sp>
    <dsp:sp modelId="{8A83212C-EFC2-4ADB-9BBD-E2ED28ACB571}">
      <dsp:nvSpPr>
        <dsp:cNvPr id="0" name=""/>
        <dsp:cNvSpPr/>
      </dsp:nvSpPr>
      <dsp:spPr>
        <a:xfrm>
          <a:off x="1091013" y="3179765"/>
          <a:ext cx="1983660" cy="119019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24/8 Eating &amp; Drinking/Catheter/Hoisted to chair/E4V4-5M6 with some aggression episodes/R normal power/L arm mildly weak/L leg severely weak</a:t>
          </a:r>
          <a:endParaRPr lang="en-US" sz="1100" kern="1200"/>
        </a:p>
      </dsp:txBody>
      <dsp:txXfrm>
        <a:off x="1091013" y="3179765"/>
        <a:ext cx="1983660" cy="1190196"/>
      </dsp:txXfrm>
    </dsp:sp>
    <dsp:sp modelId="{1CB88387-B691-4970-9E40-8B93B4D747DC}">
      <dsp:nvSpPr>
        <dsp:cNvPr id="0" name=""/>
        <dsp:cNvSpPr/>
      </dsp:nvSpPr>
      <dsp:spPr>
        <a:xfrm>
          <a:off x="3273040" y="3179765"/>
          <a:ext cx="1983660" cy="1190196"/>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26/8/2022 Transferred to CUH</a:t>
          </a:r>
          <a:endParaRPr lang="en-US" sz="1100" kern="1200"/>
        </a:p>
      </dsp:txBody>
      <dsp:txXfrm>
        <a:off x="3273040" y="3179765"/>
        <a:ext cx="1983660" cy="11901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defTabSz="952500" eaLnBrk="1" hangingPunct="1">
              <a:defRPr sz="1300">
                <a:latin typeface="Times New Roman" pitchFamily="-109" charset="0"/>
                <a:ea typeface="+mn-ea"/>
              </a:defRPr>
            </a:lvl1pPr>
          </a:lstStyle>
          <a:p>
            <a:pPr>
              <a:defRPr/>
            </a:pPr>
            <a:endParaRPr lang="en-GB"/>
          </a:p>
        </p:txBody>
      </p:sp>
      <p:sp>
        <p:nvSpPr>
          <p:cNvPr id="84995" name="Rectangle 3"/>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algn="r" defTabSz="952500" eaLnBrk="1" hangingPunct="1">
              <a:defRPr sz="1300">
                <a:latin typeface="Times New Roman" pitchFamily="-109" charset="0"/>
                <a:ea typeface="+mn-ea"/>
              </a:defRPr>
            </a:lvl1pPr>
          </a:lstStyle>
          <a:p>
            <a:pPr>
              <a:defRPr/>
            </a:pPr>
            <a:endParaRPr lang="en-GB"/>
          </a:p>
        </p:txBody>
      </p:sp>
      <p:sp>
        <p:nvSpPr>
          <p:cNvPr id="84996"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defTabSz="952500" eaLnBrk="1" hangingPunct="1">
              <a:defRPr sz="1300">
                <a:latin typeface="Times New Roman" pitchFamily="-109" charset="0"/>
                <a:ea typeface="+mn-ea"/>
              </a:defRPr>
            </a:lvl1pPr>
          </a:lstStyle>
          <a:p>
            <a:pPr>
              <a:defRPr/>
            </a:pPr>
            <a:endParaRPr lang="en-GB"/>
          </a:p>
        </p:txBody>
      </p:sp>
      <p:sp>
        <p:nvSpPr>
          <p:cNvPr id="84997" name="Rectangle 5"/>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algn="r" defTabSz="952500" eaLnBrk="1" hangingPunct="1">
              <a:defRPr sz="1300"/>
            </a:lvl1pPr>
          </a:lstStyle>
          <a:p>
            <a:fld id="{C3B7424C-F4D6-450F-9A41-104AA762CCDE}" type="slidenum">
              <a:rPr lang="en-GB" altLang="en-US"/>
              <a:pPr/>
              <a:t>‹#›</a:t>
            </a:fld>
            <a:endParaRPr lang="en-GB" altLang="en-US"/>
          </a:p>
        </p:txBody>
      </p:sp>
    </p:spTree>
    <p:extLst>
      <p:ext uri="{BB962C8B-B14F-4D97-AF65-F5344CB8AC3E}">
        <p14:creationId xmlns:p14="http://schemas.microsoft.com/office/powerpoint/2010/main" val="2509509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defTabSz="952500" eaLnBrk="1" hangingPunct="1">
              <a:defRPr sz="1300" b="0">
                <a:latin typeface="Times New Roman" pitchFamily="-109" charset="0"/>
                <a:ea typeface="+mn-ea"/>
              </a:defRPr>
            </a:lvl1pPr>
          </a:lstStyle>
          <a:p>
            <a:pPr>
              <a:defRPr/>
            </a:pPr>
            <a:endParaRPr lang="en-GB"/>
          </a:p>
        </p:txBody>
      </p:sp>
      <p:sp>
        <p:nvSpPr>
          <p:cNvPr id="63491" name="Rectangle 3"/>
          <p:cNvSpPr>
            <a:spLocks noGrp="1" noChangeArrowheads="1"/>
          </p:cNvSpPr>
          <p:nvPr>
            <p:ph type="dt" idx="1"/>
          </p:nvPr>
        </p:nvSpPr>
        <p:spPr bwMode="auto">
          <a:xfrm>
            <a:off x="3779838" y="0"/>
            <a:ext cx="2889250" cy="496888"/>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lvl1pPr algn="r" defTabSz="952500" eaLnBrk="1" hangingPunct="1">
              <a:defRPr sz="1300" b="0">
                <a:latin typeface="Times New Roman" pitchFamily="-109" charset="0"/>
                <a:ea typeface="+mn-ea"/>
              </a:defRPr>
            </a:lvl1pPr>
          </a:lstStyle>
          <a:p>
            <a:pPr>
              <a:defRPr/>
            </a:pPr>
            <a:endParaRPr lang="en-GB"/>
          </a:p>
        </p:txBody>
      </p:sp>
      <p:sp>
        <p:nvSpPr>
          <p:cNvPr id="2052" name="Rectangle 4"/>
          <p:cNvSpPr>
            <a:spLocks noGrp="1" noRot="1" noChangeAspect="1" noChangeArrowheads="1" noTextEdit="1"/>
          </p:cNvSpPr>
          <p:nvPr>
            <p:ph type="sldImg" idx="2"/>
          </p:nvPr>
        </p:nvSpPr>
        <p:spPr bwMode="auto">
          <a:xfrm>
            <a:off x="852488" y="742950"/>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889000" y="4714875"/>
            <a:ext cx="4891088" cy="4468813"/>
          </a:xfrm>
          <a:prstGeom prst="rect">
            <a:avLst/>
          </a:prstGeom>
          <a:noFill/>
          <a:ln w="9525">
            <a:noFill/>
            <a:miter lim="800000"/>
            <a:headEnd/>
            <a:tailEnd/>
          </a:ln>
          <a:effectLst/>
        </p:spPr>
        <p:txBody>
          <a:bodyPr vert="horz" wrap="square" lIns="95263" tIns="47632" rIns="95263" bIns="47632"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3494"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defTabSz="952500" eaLnBrk="1" hangingPunct="1">
              <a:defRPr sz="1300" b="0">
                <a:latin typeface="Times New Roman" pitchFamily="-109" charset="0"/>
                <a:ea typeface="+mn-ea"/>
              </a:defRPr>
            </a:lvl1pPr>
          </a:lstStyle>
          <a:p>
            <a:pPr>
              <a:defRPr/>
            </a:pPr>
            <a:endParaRPr lang="en-GB"/>
          </a:p>
        </p:txBody>
      </p:sp>
      <p:sp>
        <p:nvSpPr>
          <p:cNvPr id="63495" name="Rectangle 7"/>
          <p:cNvSpPr>
            <a:spLocks noGrp="1" noChangeArrowheads="1"/>
          </p:cNvSpPr>
          <p:nvPr>
            <p:ph type="sldNum" sz="quarter" idx="5"/>
          </p:nvPr>
        </p:nvSpPr>
        <p:spPr bwMode="auto">
          <a:xfrm>
            <a:off x="3779838" y="9429750"/>
            <a:ext cx="2889250" cy="496888"/>
          </a:xfrm>
          <a:prstGeom prst="rect">
            <a:avLst/>
          </a:prstGeom>
          <a:noFill/>
          <a:ln w="9525">
            <a:noFill/>
            <a:miter lim="800000"/>
            <a:headEnd/>
            <a:tailEnd/>
          </a:ln>
          <a:effectLst/>
        </p:spPr>
        <p:txBody>
          <a:bodyPr vert="horz" wrap="square" lIns="95263" tIns="47632" rIns="95263" bIns="47632" numCol="1" anchor="b" anchorCtr="0" compatLnSpc="1">
            <a:prstTxWarp prst="textNoShape">
              <a:avLst/>
            </a:prstTxWarp>
          </a:bodyPr>
          <a:lstStyle>
            <a:lvl1pPr algn="r" defTabSz="952500" eaLnBrk="1" hangingPunct="1">
              <a:defRPr sz="1300" b="0"/>
            </a:lvl1pPr>
          </a:lstStyle>
          <a:p>
            <a:fld id="{C7B4197A-19D6-4CBA-8A9F-B85CC86048F9}" type="slidenum">
              <a:rPr lang="en-GB" altLang="en-US"/>
              <a:pPr/>
              <a:t>‹#›</a:t>
            </a:fld>
            <a:endParaRPr lang="en-GB" altLang="en-US"/>
          </a:p>
        </p:txBody>
      </p:sp>
    </p:spTree>
    <p:extLst>
      <p:ext uri="{BB962C8B-B14F-4D97-AF65-F5344CB8AC3E}">
        <p14:creationId xmlns:p14="http://schemas.microsoft.com/office/powerpoint/2010/main" val="32836417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09" charset="0"/>
        <a:ea typeface="MS PGothic" pitchFamily="34"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Times New Roman" pitchFamily="-109"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09"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09"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09"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1</a:t>
            </a:fld>
            <a:endParaRPr lang="en-GB" altLang="en-US"/>
          </a:p>
        </p:txBody>
      </p:sp>
    </p:spTree>
    <p:extLst>
      <p:ext uri="{BB962C8B-B14F-4D97-AF65-F5344CB8AC3E}">
        <p14:creationId xmlns:p14="http://schemas.microsoft.com/office/powerpoint/2010/main" val="722003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2</a:t>
            </a:fld>
            <a:endParaRPr lang="en-GB" altLang="en-US"/>
          </a:p>
        </p:txBody>
      </p:sp>
    </p:spTree>
    <p:extLst>
      <p:ext uri="{BB962C8B-B14F-4D97-AF65-F5344CB8AC3E}">
        <p14:creationId xmlns:p14="http://schemas.microsoft.com/office/powerpoint/2010/main" val="1216101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breakthrough theory hypothesizes that blood pressure increases beyond the threshold of autoregulation of cerebral blood flow and that the blood brain barrier (BBB) collapses to develop vasogenic oedema; whereas, the vasospasm theory hypothesizes that neurological symptoms develop because of cerebral ischemia associated with cerebral vasospasm. Thus, the two theories contradict each other.</a:t>
            </a:r>
          </a:p>
          <a:p>
            <a:endParaRPr lang="en-GB" dirty="0"/>
          </a:p>
          <a:p>
            <a:r>
              <a:rPr lang="en-GB" dirty="0"/>
              <a:t>If the breakthrough theory is the major cause, development of oedema should be remarkable for cases with marked blood pressure rise. However, PRES develops even in patients with normal blood pressure, and greater brain oedema is observed in patients with mild to moderate elevation of blood pressure than in patients with very high blood pressure. </a:t>
            </a:r>
          </a:p>
          <a:p>
            <a:r>
              <a:rPr lang="en-GB" dirty="0"/>
              <a:t>Moreover, further evidence against this hypothesis is that approximately 30% of patients with PRES present normal or only slightly elevated blood pressure that does not necessarily exceed the normal upper autoregulatory limit, as would be expected in terms of cerebral hyperperfusion [12]. </a:t>
            </a:r>
          </a:p>
          <a:p>
            <a:endParaRPr lang="en-GB" dirty="0"/>
          </a:p>
          <a:p>
            <a:r>
              <a:rPr lang="en-GB" dirty="0"/>
              <a:t>In the context of vasospasm and PRES, it has been debated whether spasms are merely a result of injury to the blood vessels or whether they are actively involved in the pathology. Blood pressure rises in most cases of PRES. Although the causes are unclear, it has been pointed out that vasospasm of the whole body may be involved in the blood pressure elevation. Additionally, cerebral vasospasm potentially triggers simultaneous cerebral ischemia. Under the ischemic condition, malfunction of the BBB and cerebrovascular autoregulation occur remarkably and rapidly. In particular, the collapse is striking when hypertension is induced following ischemia, and strong vasogenic oedema will occur. </a:t>
            </a:r>
          </a:p>
          <a:p>
            <a:endParaRPr lang="en-GB" dirty="0"/>
          </a:p>
          <a:p>
            <a:r>
              <a:rPr lang="en-GB" dirty="0"/>
              <a:t>Severe hypertension leads to failed autoregulation, subsequent hyperperfusion, and endothelial injury/vasogenic oedema and vasoconstriction and hypoperfusion lead to brain ischemia and subsequent vasogenic oedema.</a:t>
            </a:r>
          </a:p>
          <a:p>
            <a:endParaRPr lang="en-GB" dirty="0"/>
          </a:p>
          <a:p>
            <a:r>
              <a:rPr lang="en-GB" dirty="0"/>
              <a:t>The original hypothesis that severe hypertension leads to cerebral autoregulatory vasoconstriction, cerebral ischemia, and subsequent cytotoxic brain oedema  has largely fallen out of favour because of the reversibility of the pathologic changes. </a:t>
            </a:r>
          </a:p>
          <a:p>
            <a:endParaRPr lang="en-GB" dirty="0"/>
          </a:p>
          <a:p>
            <a:r>
              <a:rPr lang="en-GB" dirty="0"/>
              <a:t>Moreover, 15%-20% of patients with PRES are normotensive or hypotensive. Even among hypertensive patients, less than half have a mean arterial pressure above the typical upper limit of cerebral blood flow autoregulation.</a:t>
            </a:r>
          </a:p>
          <a:p>
            <a:endParaRPr lang="en-GB" dirty="0"/>
          </a:p>
          <a:p>
            <a:r>
              <a:rPr lang="en-GB" dirty="0"/>
              <a:t>The current, more popular theory suggests that severe hypertension leads to cerebral autoregulatory failure and breakthrough vasodilatation with interstitial extravasation of fluid and subsequent vasogenic brain oedema and petechial </a:t>
            </a:r>
            <a:r>
              <a:rPr lang="en-GB" dirty="0" err="1"/>
              <a:t>hemorrhage</a:t>
            </a:r>
            <a:r>
              <a:rPr lang="en-GB" dirty="0"/>
              <a:t>. These findings resolve rapidly when blood pressure is lowered.</a:t>
            </a:r>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4</a:t>
            </a:fld>
            <a:endParaRPr lang="en-GB" altLang="en-US"/>
          </a:p>
        </p:txBody>
      </p:sp>
    </p:spTree>
    <p:extLst>
      <p:ext uri="{BB962C8B-B14F-4D97-AF65-F5344CB8AC3E}">
        <p14:creationId xmlns:p14="http://schemas.microsoft.com/office/powerpoint/2010/main" val="2571354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many others.</a:t>
            </a:r>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5</a:t>
            </a:fld>
            <a:endParaRPr lang="en-GB" altLang="en-US"/>
          </a:p>
        </p:txBody>
      </p:sp>
    </p:spTree>
    <p:extLst>
      <p:ext uri="{BB962C8B-B14F-4D97-AF65-F5344CB8AC3E}">
        <p14:creationId xmlns:p14="http://schemas.microsoft.com/office/powerpoint/2010/main" val="2416321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spcBef>
                <a:spcPct val="30000"/>
              </a:spcBef>
              <a:defRPr sz="1200">
                <a:solidFill>
                  <a:schemeClr val="tx1"/>
                </a:solidFill>
                <a:latin typeface="Times New Roman" pitchFamily="18" charset="0"/>
                <a:ea typeface="MS PGothic" pitchFamily="34" charset="-128"/>
              </a:defRPr>
            </a:lvl1pPr>
            <a:lvl2pPr marL="742950" indent="-285750" defTabSz="952500">
              <a:spcBef>
                <a:spcPct val="30000"/>
              </a:spcBef>
              <a:defRPr sz="1200">
                <a:solidFill>
                  <a:schemeClr val="tx1"/>
                </a:solidFill>
                <a:latin typeface="Times New Roman" pitchFamily="18" charset="0"/>
                <a:ea typeface="MS PGothic" pitchFamily="34" charset="-128"/>
              </a:defRPr>
            </a:lvl2pPr>
            <a:lvl3pPr marL="1143000" indent="-228600" defTabSz="952500">
              <a:spcBef>
                <a:spcPct val="30000"/>
              </a:spcBef>
              <a:defRPr sz="1200">
                <a:solidFill>
                  <a:schemeClr val="tx1"/>
                </a:solidFill>
                <a:latin typeface="Times New Roman" pitchFamily="18" charset="0"/>
                <a:ea typeface="MS PGothic" pitchFamily="34" charset="-128"/>
              </a:defRPr>
            </a:lvl3pPr>
            <a:lvl4pPr marL="1600200" indent="-228600" defTabSz="952500">
              <a:spcBef>
                <a:spcPct val="30000"/>
              </a:spcBef>
              <a:defRPr sz="1200">
                <a:solidFill>
                  <a:schemeClr val="tx1"/>
                </a:solidFill>
                <a:latin typeface="Times New Roman" pitchFamily="18" charset="0"/>
                <a:ea typeface="MS PGothic" pitchFamily="34" charset="-128"/>
              </a:defRPr>
            </a:lvl4pPr>
            <a:lvl5pPr marL="2057400" indent="-228600" defTabSz="952500">
              <a:spcBef>
                <a:spcPct val="30000"/>
              </a:spcBef>
              <a:defRPr sz="1200">
                <a:solidFill>
                  <a:schemeClr val="tx1"/>
                </a:solidFill>
                <a:latin typeface="Times New Roman" pitchFamily="18" charset="0"/>
                <a:ea typeface="MS PGothic"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a:spcBef>
                <a:spcPct val="0"/>
              </a:spcBef>
            </a:pPr>
            <a:fld id="{3E60671A-1BED-4F5A-A4BE-BE53AB171095}" type="slidenum">
              <a:rPr lang="en-GB" altLang="en-US" sz="1300"/>
              <a:pPr>
                <a:spcBef>
                  <a:spcPct val="0"/>
                </a:spcBef>
              </a:pPr>
              <a:t>6</a:t>
            </a:fld>
            <a:endParaRPr lang="en-GB" altLang="en-US" sz="130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7</a:t>
            </a:fld>
            <a:endParaRPr lang="en-GB" altLang="en-US"/>
          </a:p>
        </p:txBody>
      </p:sp>
    </p:spTree>
    <p:extLst>
      <p:ext uri="{BB962C8B-B14F-4D97-AF65-F5344CB8AC3E}">
        <p14:creationId xmlns:p14="http://schemas.microsoft.com/office/powerpoint/2010/main" val="3186069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8</a:t>
            </a:fld>
            <a:endParaRPr lang="en-GB" altLang="en-US"/>
          </a:p>
        </p:txBody>
      </p:sp>
    </p:spTree>
    <p:extLst>
      <p:ext uri="{BB962C8B-B14F-4D97-AF65-F5344CB8AC3E}">
        <p14:creationId xmlns:p14="http://schemas.microsoft.com/office/powerpoint/2010/main" val="4253658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spcBef>
                <a:spcPct val="30000"/>
              </a:spcBef>
              <a:defRPr sz="1200">
                <a:solidFill>
                  <a:schemeClr val="tx1"/>
                </a:solidFill>
                <a:latin typeface="Times New Roman" pitchFamily="18" charset="0"/>
                <a:ea typeface="MS PGothic" pitchFamily="34" charset="-128"/>
              </a:defRPr>
            </a:lvl1pPr>
            <a:lvl2pPr marL="742950" indent="-285750" defTabSz="952500">
              <a:spcBef>
                <a:spcPct val="30000"/>
              </a:spcBef>
              <a:defRPr sz="1200">
                <a:solidFill>
                  <a:schemeClr val="tx1"/>
                </a:solidFill>
                <a:latin typeface="Times New Roman" pitchFamily="18" charset="0"/>
                <a:ea typeface="MS PGothic" pitchFamily="34" charset="-128"/>
              </a:defRPr>
            </a:lvl2pPr>
            <a:lvl3pPr marL="1143000" indent="-228600" defTabSz="952500">
              <a:spcBef>
                <a:spcPct val="30000"/>
              </a:spcBef>
              <a:defRPr sz="1200">
                <a:solidFill>
                  <a:schemeClr val="tx1"/>
                </a:solidFill>
                <a:latin typeface="Times New Roman" pitchFamily="18" charset="0"/>
                <a:ea typeface="MS PGothic" pitchFamily="34" charset="-128"/>
              </a:defRPr>
            </a:lvl3pPr>
            <a:lvl4pPr marL="1600200" indent="-228600" defTabSz="952500">
              <a:spcBef>
                <a:spcPct val="30000"/>
              </a:spcBef>
              <a:defRPr sz="1200">
                <a:solidFill>
                  <a:schemeClr val="tx1"/>
                </a:solidFill>
                <a:latin typeface="Times New Roman" pitchFamily="18" charset="0"/>
                <a:ea typeface="MS PGothic" pitchFamily="34" charset="-128"/>
              </a:defRPr>
            </a:lvl4pPr>
            <a:lvl5pPr marL="2057400" indent="-228600" defTabSz="952500">
              <a:spcBef>
                <a:spcPct val="30000"/>
              </a:spcBef>
              <a:defRPr sz="1200">
                <a:solidFill>
                  <a:schemeClr val="tx1"/>
                </a:solidFill>
                <a:latin typeface="Times New Roman" pitchFamily="18" charset="0"/>
                <a:ea typeface="MS PGothic"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a:spcBef>
                <a:spcPct val="0"/>
              </a:spcBef>
            </a:pPr>
            <a:fld id="{3E60671A-1BED-4F5A-A4BE-BE53AB171095}" type="slidenum">
              <a:rPr lang="en-GB" altLang="en-US" sz="1300"/>
              <a:pPr>
                <a:spcBef>
                  <a:spcPct val="0"/>
                </a:spcBef>
              </a:pPr>
              <a:t>9</a:t>
            </a:fld>
            <a:endParaRPr lang="en-GB" altLang="en-US" sz="130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a:t>15/7/2022 reviewed (In CUH) as HTN/home 16/7</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10/8 found by son who was checking her half hourly c/o headaches/HTN/blurred vision/GCS 3</a:t>
            </a:r>
          </a:p>
          <a:p>
            <a:pPr eaLnBrk="1" hangingPunct="1"/>
            <a:endParaRPr lang="en-GB" altLang="en-US" dirty="0">
              <a:latin typeface="Times New Roman" pitchFamily="18" charset="0"/>
            </a:endParaRPr>
          </a:p>
          <a:p>
            <a:pPr eaLnBrk="1" hangingPunct="1"/>
            <a:endParaRPr lang="en-GB" altLang="en-US" dirty="0">
              <a:latin typeface="Times New Roman" pitchFamily="18" charset="0"/>
            </a:endParaRPr>
          </a:p>
          <a:p>
            <a:pPr eaLnBrk="1" hangingPunct="1"/>
            <a:r>
              <a:rPr lang="en-GB" altLang="en-US" dirty="0">
                <a:latin typeface="Times New Roman" pitchFamily="18" charset="0"/>
              </a:rPr>
              <a:t>Renal biopsy? showed thrombotic microangiopathy (YMA clinical syndrome defined by the presence of haemolytic anaemia, low platelets, and organ damage due to microscopic blood clot formation in capillaries and small arteries) ? Cause</a:t>
            </a:r>
          </a:p>
          <a:p>
            <a:pPr eaLnBrk="1" hangingPunct="1"/>
            <a:r>
              <a:rPr lang="en-GB" altLang="en-US" dirty="0">
                <a:latin typeface="Times New Roman" pitchFamily="18" charset="0"/>
              </a:rPr>
              <a:t>Difficult to follow up as not answering calls/attending clinic etc.</a:t>
            </a:r>
          </a:p>
          <a:p>
            <a:pPr eaLnBrk="1" hangingPunct="1"/>
            <a:endParaRPr lang="en-GB" altLang="en-US" dirty="0">
              <a:latin typeface="Times New Roman" pitchFamily="18" charset="0"/>
            </a:endParaRPr>
          </a:p>
          <a:p>
            <a:pPr marR="0" algn="l" rtl="0"/>
            <a:r>
              <a:rPr lang="en-GB" altLang="en-US" dirty="0">
                <a:latin typeface="Times New Roman" pitchFamily="18" charset="0"/>
              </a:rPr>
              <a:t>12/8 : From the stroke consultant: “</a:t>
            </a:r>
            <a:r>
              <a:rPr lang="en-GB" sz="1800" b="0" i="0" u="none" strike="noStrike" baseline="0" dirty="0">
                <a:latin typeface="Calibri" panose="020F0502020204030204" pitchFamily="34" charset="0"/>
              </a:rPr>
              <a:t>The infarction is interesting.  Brain that is oedematous for long enough will start to infarct.  However, in her case, I think there may be a second process </a:t>
            </a:r>
          </a:p>
          <a:p>
            <a:pPr marR="0" algn="l" rtl="0"/>
            <a:r>
              <a:rPr lang="en-GB" sz="1800" b="0" i="0" u="none" strike="noStrike" baseline="0" dirty="0">
                <a:latin typeface="Calibri" panose="020F0502020204030204" pitchFamily="34" charset="0"/>
              </a:rPr>
              <a:t>Her Hb has dropped significantly accompanied by low platelets. She is likely to have Microangiopathic Haemolytic Anaemia combined with Thrombocytopenia (MAHAT) as suggested in the excellent entry by the haematology </a:t>
            </a:r>
            <a:r>
              <a:rPr lang="en-GB" sz="1800" b="0" i="0" u="none" strike="noStrike" baseline="0" dirty="0" err="1">
                <a:latin typeface="Calibri" panose="020F0502020204030204" pitchFamily="34" charset="0"/>
              </a:rPr>
              <a:t>SpR</a:t>
            </a:r>
            <a:r>
              <a:rPr lang="en-GB" sz="1800" b="0" i="0" u="none" strike="noStrike" baseline="0" dirty="0">
                <a:latin typeface="Calibri" panose="020F0502020204030204" pitchFamily="34" charset="0"/>
              </a:rPr>
              <a:t> (</a:t>
            </a:r>
            <a:r>
              <a:rPr lang="en-GB" sz="1800" b="0" i="0" u="none" strike="noStrike" baseline="0" dirty="0" err="1">
                <a:latin typeface="Calibri" panose="020F0502020204030204" pitchFamily="34" charset="0"/>
              </a:rPr>
              <a:t>Tsui</a:t>
            </a:r>
            <a:r>
              <a:rPr lang="en-GB" sz="1800" b="0" i="0" u="none" strike="noStrike" baseline="0" dirty="0">
                <a:latin typeface="Calibri" panose="020F0502020204030204" pitchFamily="34" charset="0"/>
              </a:rPr>
              <a:t>).  I think she must have a thrombotic microangiopathy which has contributed to the infarcts.</a:t>
            </a:r>
          </a:p>
          <a:p>
            <a:pPr marR="0" algn="l" rtl="0"/>
            <a:r>
              <a:rPr lang="en-GB" sz="1800" b="0" i="0" u="none" strike="noStrike" baseline="0" dirty="0">
                <a:latin typeface="Calibri" panose="020F0502020204030204" pitchFamily="34" charset="0"/>
              </a:rPr>
              <a:t>I suspect that the underlying condition that is driving all this is likely to be atypical haemolytic uraemic syndrome. If that is the case, then intervening in the complement cascade and aborting that may relieve the process and I would support the use of eculizumab if suggested by haematology.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b="0" i="0" u="none" strike="noStrike" baseline="0" dirty="0">
                <a:latin typeface="Calibri" panose="020F0502020204030204" pitchFamily="34" charset="0"/>
              </a:rPr>
              <a:t>Overall, her prognosis remains grave given the severity of her condition. However, the MRI makes me a bit more optimistic that with supportive care, steady management of blood pressure and treatment or resolution of the underlying cause, she may survive”.</a:t>
            </a:r>
          </a:p>
          <a:p>
            <a:pPr marR="0" algn="l" rtl="0"/>
            <a:r>
              <a:rPr lang="en-GB" sz="1800" b="0" i="0" u="none" strike="noStrike" baseline="0" dirty="0">
                <a:latin typeface="Calibri" panose="020F0502020204030204" pitchFamily="34" charset="0"/>
              </a:rPr>
              <a:t> Anticonvulsant: Keppra</a:t>
            </a:r>
          </a:p>
          <a:p>
            <a:pPr marR="0" algn="l" rtl="0"/>
            <a:r>
              <a:rPr lang="en-GB" sz="1800" b="0" i="0" u="none" strike="noStrike" baseline="0" dirty="0">
                <a:latin typeface="Calibri" panose="020F0502020204030204" pitchFamily="34" charset="0"/>
              </a:rPr>
              <a:t>Anti hypertensive agents: Labetalol/Hydralazine/Doxazosin/Amlodipine/Bisoprolol/</a:t>
            </a:r>
            <a:r>
              <a:rPr lang="en-GB" sz="1800" b="0" i="0" u="none" strike="noStrike" baseline="0" dirty="0" err="1">
                <a:latin typeface="Calibri" panose="020F0502020204030204" pitchFamily="34" charset="0"/>
              </a:rPr>
              <a:t>Nefedipine</a:t>
            </a:r>
            <a:r>
              <a:rPr lang="en-GB" sz="1800" b="0" i="0" u="none" strike="noStrike" baseline="0" dirty="0">
                <a:latin typeface="Calibri" panose="020F0502020204030204" pitchFamily="34" charset="0"/>
              </a:rPr>
              <a:t>/Candesartan.</a:t>
            </a:r>
          </a:p>
          <a:p>
            <a:pPr marR="0" algn="l" rtl="0"/>
            <a:r>
              <a:rPr lang="en-GB" sz="1800" b="0" i="0" u="none" strike="noStrike" baseline="0" dirty="0">
                <a:latin typeface="Calibri" panose="020F0502020204030204" pitchFamily="34" charset="0"/>
              </a:rPr>
              <a:t>Also sedated and analgised.</a:t>
            </a:r>
          </a:p>
          <a:p>
            <a:pPr marR="0" algn="l" rtl="0"/>
            <a:r>
              <a:rPr lang="en-GB" sz="1800" b="0" i="0" u="none" strike="noStrike" baseline="0" dirty="0">
                <a:latin typeface="Calibri" panose="020F0502020204030204" pitchFamily="34" charset="0"/>
              </a:rPr>
              <a:t>Insulin </a:t>
            </a:r>
            <a:r>
              <a:rPr lang="en-GB" sz="1800" b="0" i="0" u="none" strike="noStrike" baseline="0" dirty="0" err="1">
                <a:latin typeface="Calibri" panose="020F0502020204030204" pitchFamily="34" charset="0"/>
              </a:rPr>
              <a:t>insitu</a:t>
            </a:r>
            <a:r>
              <a:rPr lang="en-GB" sz="1800" b="0" i="0" u="none" strike="noStrike" baseline="0" dirty="0">
                <a:latin typeface="Calibri" panose="020F0502020204030204" pitchFamily="34" charset="0"/>
              </a:rPr>
              <a:t>.</a:t>
            </a:r>
          </a:p>
          <a:p>
            <a:pPr marR="0" algn="l" rtl="0"/>
            <a:endParaRPr lang="en-GB" sz="1800" b="0" i="0" u="none" strike="noStrike" baseline="0" dirty="0">
              <a:latin typeface="Calibri" panose="020F0502020204030204" pitchFamily="34" charset="0"/>
            </a:endParaRPr>
          </a:p>
          <a:p>
            <a:pPr marR="0" algn="l" rtl="0"/>
            <a:r>
              <a:rPr lang="en-GB" sz="1800" b="0" i="0" u="none" strike="noStrike" baseline="0" dirty="0">
                <a:latin typeface="Calibri" panose="020F0502020204030204" pitchFamily="34" charset="0"/>
              </a:rPr>
              <a:t>23/9 A</a:t>
            </a:r>
            <a:r>
              <a:rPr lang="en-GB" sz="1800" b="0" i="0" u="none" strike="noStrike" baseline="0" dirty="0">
                <a:solidFill>
                  <a:srgbClr val="000000"/>
                </a:solidFill>
                <a:latin typeface="Arial" panose="020B0604020202020204" pitchFamily="34" charset="0"/>
              </a:rPr>
              <a:t>nthea presents with likely cognitive communication disorder (CCD) characterised by flat affect, reduced eye-contact, reduce processing sped, reduced initiation and elaboration within a conversation and short responses. There does not appear to be a linguistic impairment nor a dysphagia. She will require further assessment and collateral from NOK.</a:t>
            </a:r>
          </a:p>
          <a:p>
            <a:pPr marR="0" algn="l" rtl="0"/>
            <a:endParaRPr lang="en-GB" sz="1800" b="0" i="0" u="none" strike="noStrike" baseline="0" dirty="0">
              <a:solidFill>
                <a:srgbClr val="000000"/>
              </a:solidFill>
              <a:latin typeface="Arial" panose="020B0604020202020204" pitchFamily="34" charset="0"/>
            </a:endParaRPr>
          </a:p>
          <a:p>
            <a:pPr marR="0" algn="l" rtl="0"/>
            <a:endParaRPr lang="en-GB" sz="1800" b="0" i="0" u="none" strike="noStrike" baseline="0" dirty="0">
              <a:latin typeface="Calibri" panose="020F0502020204030204" pitchFamily="34" charset="0"/>
            </a:endParaRPr>
          </a:p>
          <a:p>
            <a:pPr eaLnBrk="1" hangingPunct="1"/>
            <a:endParaRPr lang="en-GB" altLang="en-US" dirty="0">
              <a:latin typeface="Times New Roman" pitchFamily="18" charset="0"/>
            </a:endParaRPr>
          </a:p>
        </p:txBody>
      </p:sp>
    </p:spTree>
    <p:extLst>
      <p:ext uri="{BB962C8B-B14F-4D97-AF65-F5344CB8AC3E}">
        <p14:creationId xmlns:p14="http://schemas.microsoft.com/office/powerpoint/2010/main" val="3183357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spcBef>
                <a:spcPct val="30000"/>
              </a:spcBef>
              <a:defRPr sz="1200">
                <a:solidFill>
                  <a:schemeClr val="tx1"/>
                </a:solidFill>
                <a:latin typeface="Times New Roman" pitchFamily="18" charset="0"/>
                <a:ea typeface="MS PGothic" pitchFamily="34" charset="-128"/>
              </a:defRPr>
            </a:lvl1pPr>
            <a:lvl2pPr marL="742950" indent="-285750" defTabSz="952500">
              <a:spcBef>
                <a:spcPct val="30000"/>
              </a:spcBef>
              <a:defRPr sz="1200">
                <a:solidFill>
                  <a:schemeClr val="tx1"/>
                </a:solidFill>
                <a:latin typeface="Times New Roman" pitchFamily="18" charset="0"/>
                <a:ea typeface="MS PGothic" pitchFamily="34" charset="-128"/>
              </a:defRPr>
            </a:lvl2pPr>
            <a:lvl3pPr marL="1143000" indent="-228600" defTabSz="952500">
              <a:spcBef>
                <a:spcPct val="30000"/>
              </a:spcBef>
              <a:defRPr sz="1200">
                <a:solidFill>
                  <a:schemeClr val="tx1"/>
                </a:solidFill>
                <a:latin typeface="Times New Roman" pitchFamily="18" charset="0"/>
                <a:ea typeface="MS PGothic" pitchFamily="34" charset="-128"/>
              </a:defRPr>
            </a:lvl3pPr>
            <a:lvl4pPr marL="1600200" indent="-228600" defTabSz="952500">
              <a:spcBef>
                <a:spcPct val="30000"/>
              </a:spcBef>
              <a:defRPr sz="1200">
                <a:solidFill>
                  <a:schemeClr val="tx1"/>
                </a:solidFill>
                <a:latin typeface="Times New Roman" pitchFamily="18" charset="0"/>
                <a:ea typeface="MS PGothic" pitchFamily="34" charset="-128"/>
              </a:defRPr>
            </a:lvl4pPr>
            <a:lvl5pPr marL="2057400" indent="-228600" defTabSz="952500">
              <a:spcBef>
                <a:spcPct val="30000"/>
              </a:spcBef>
              <a:defRPr sz="1200">
                <a:solidFill>
                  <a:schemeClr val="tx1"/>
                </a:solidFill>
                <a:latin typeface="Times New Roman" pitchFamily="18" charset="0"/>
                <a:ea typeface="MS PGothic" pitchFamily="34" charset="-128"/>
              </a:defRPr>
            </a:lvl5pPr>
            <a:lvl6pPr marL="25146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defTabSz="9525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a:spcBef>
                <a:spcPct val="0"/>
              </a:spcBef>
            </a:pPr>
            <a:fld id="{3E60671A-1BED-4F5A-A4BE-BE53AB171095}" type="slidenum">
              <a:rPr lang="en-GB" altLang="en-US" sz="1300"/>
              <a:pPr>
                <a:spcBef>
                  <a:spcPct val="0"/>
                </a:spcBef>
              </a:pPr>
              <a:t>10</a:t>
            </a:fld>
            <a:endParaRPr lang="en-GB" altLang="en-US" sz="130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a:t>15/7/2022 reviewed (In CUH) as HTN</a:t>
            </a:r>
            <a:endParaRPr lang="en-GB" altLang="en-US" dirty="0">
              <a:latin typeface="Times New Roman" pitchFamily="18" charset="0"/>
            </a:endParaRPr>
          </a:p>
          <a:p>
            <a:pPr eaLnBrk="1" hangingPunct="1"/>
            <a:endParaRPr lang="en-GB" altLang="en-US" dirty="0">
              <a:latin typeface="Times New Roman" pitchFamily="18" charset="0"/>
            </a:endParaRPr>
          </a:p>
          <a:p>
            <a:pPr eaLnBrk="1" hangingPunct="1"/>
            <a:r>
              <a:rPr lang="en-GB" altLang="en-US" dirty="0">
                <a:latin typeface="Times New Roman" pitchFamily="18" charset="0"/>
              </a:rPr>
              <a:t>Renal biopsy? showed thrombotic microangiopathy (YMA clinical syndrome defined by the presence of haemolytic anaemia, low platelets, and organ damage due to microscopic blood clot formation in capillaries and small arteries) ? Cause</a:t>
            </a:r>
          </a:p>
          <a:p>
            <a:pPr eaLnBrk="1" hangingPunct="1"/>
            <a:r>
              <a:rPr lang="en-GB" altLang="en-US" dirty="0">
                <a:latin typeface="Times New Roman" pitchFamily="18" charset="0"/>
              </a:rPr>
              <a:t>Difficult to follow up as not answering calls/attending clinic etc.</a:t>
            </a:r>
          </a:p>
          <a:p>
            <a:pPr eaLnBrk="1" hangingPunct="1"/>
            <a:endParaRPr lang="en-GB" altLang="en-US" dirty="0">
              <a:latin typeface="Times New Roman" pitchFamily="18" charset="0"/>
            </a:endParaRPr>
          </a:p>
          <a:p>
            <a:pPr marR="0" algn="l" rtl="0"/>
            <a:r>
              <a:rPr lang="en-GB" altLang="en-US" dirty="0">
                <a:latin typeface="Times New Roman" pitchFamily="18" charset="0"/>
              </a:rPr>
              <a:t>12/8 : From the stroke consultant: “</a:t>
            </a:r>
            <a:r>
              <a:rPr lang="en-GB" sz="1800" b="0" i="0" u="none" strike="noStrike" baseline="0" dirty="0">
                <a:latin typeface="Calibri" panose="020F0502020204030204" pitchFamily="34" charset="0"/>
              </a:rPr>
              <a:t>The infarction is interesting.  Brain that is oedematous for long enough will start to infarct.  However, in her case, I think there may be a second process </a:t>
            </a:r>
          </a:p>
          <a:p>
            <a:pPr marR="0" algn="l" rtl="0"/>
            <a:r>
              <a:rPr lang="en-GB" sz="1800" b="0" i="0" u="none" strike="noStrike" baseline="0" dirty="0">
                <a:latin typeface="Calibri" panose="020F0502020204030204" pitchFamily="34" charset="0"/>
              </a:rPr>
              <a:t>Her Hb has dropped significantly accompanied by low platelets. She is likely to have Microangiopathic Haemolytic Anaemia combined with Thrombocytopenia (MAHAT) as suggested in the excellent entry by the haematology </a:t>
            </a:r>
            <a:r>
              <a:rPr lang="en-GB" sz="1800" b="0" i="0" u="none" strike="noStrike" baseline="0" dirty="0" err="1">
                <a:latin typeface="Calibri" panose="020F0502020204030204" pitchFamily="34" charset="0"/>
              </a:rPr>
              <a:t>SpR</a:t>
            </a:r>
            <a:r>
              <a:rPr lang="en-GB" sz="1800" b="0" i="0" u="none" strike="noStrike" baseline="0" dirty="0">
                <a:latin typeface="Calibri" panose="020F0502020204030204" pitchFamily="34" charset="0"/>
              </a:rPr>
              <a:t> (</a:t>
            </a:r>
            <a:r>
              <a:rPr lang="en-GB" sz="1800" b="0" i="0" u="none" strike="noStrike" baseline="0" dirty="0" err="1">
                <a:latin typeface="Calibri" panose="020F0502020204030204" pitchFamily="34" charset="0"/>
              </a:rPr>
              <a:t>Tsui</a:t>
            </a:r>
            <a:r>
              <a:rPr lang="en-GB" sz="1800" b="0" i="0" u="none" strike="noStrike" baseline="0" dirty="0">
                <a:latin typeface="Calibri" panose="020F0502020204030204" pitchFamily="34" charset="0"/>
              </a:rPr>
              <a:t>).  I think she must have a thrombotic microangiopathy which has contributed to the infarcts.</a:t>
            </a:r>
          </a:p>
          <a:p>
            <a:pPr marR="0" algn="l" rtl="0"/>
            <a:r>
              <a:rPr lang="en-GB" sz="1800" b="0" i="0" u="none" strike="noStrike" baseline="0" dirty="0">
                <a:latin typeface="Calibri" panose="020F0502020204030204" pitchFamily="34" charset="0"/>
              </a:rPr>
              <a:t>I suspect that the underlying condition that is driving all this is likely to be atypical haemolytic uraemic syndrome. If that is the case, then intervening in the complement cascade and aborting that may relieve the process and I would support the use of eculizumab if suggested by haematology.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b="0" i="0" u="none" strike="noStrike" baseline="0" dirty="0">
                <a:latin typeface="Calibri" panose="020F0502020204030204" pitchFamily="34" charset="0"/>
              </a:rPr>
              <a:t>Overall, her prognosis remains grave given the severity of her condition. However, the MRI makes me a bit more optimistic that with supportive care, steady management of blood pressure and treatment or resolution of the underlying cause, she may survive”.</a:t>
            </a:r>
          </a:p>
          <a:p>
            <a:pPr marR="0" algn="l" rtl="0"/>
            <a:r>
              <a:rPr lang="en-GB" sz="1800" b="0" i="0" u="none" strike="noStrike" baseline="0" dirty="0">
                <a:latin typeface="Calibri" panose="020F0502020204030204" pitchFamily="34" charset="0"/>
              </a:rPr>
              <a:t> Anticonvulsant: Keppra</a:t>
            </a:r>
          </a:p>
          <a:p>
            <a:pPr marR="0" algn="l" rtl="0"/>
            <a:r>
              <a:rPr lang="en-GB" sz="1800" b="0" i="0" u="none" strike="noStrike" baseline="0" dirty="0">
                <a:latin typeface="Calibri" panose="020F0502020204030204" pitchFamily="34" charset="0"/>
              </a:rPr>
              <a:t>Anti hypertensive agents: Labetalol/Hydralazine/Doxazosin/Amlodipine/Bisoprolol/</a:t>
            </a:r>
            <a:r>
              <a:rPr lang="en-GB" sz="1800" b="0" i="0" u="none" strike="noStrike" baseline="0" dirty="0" err="1">
                <a:latin typeface="Calibri" panose="020F0502020204030204" pitchFamily="34" charset="0"/>
              </a:rPr>
              <a:t>Nefedipine</a:t>
            </a:r>
            <a:r>
              <a:rPr lang="en-GB" sz="1800" b="0" i="0" u="none" strike="noStrike" baseline="0" dirty="0">
                <a:latin typeface="Calibri" panose="020F0502020204030204" pitchFamily="34" charset="0"/>
              </a:rPr>
              <a:t>/Candesartan.</a:t>
            </a:r>
          </a:p>
          <a:p>
            <a:pPr marR="0" algn="l" rtl="0"/>
            <a:r>
              <a:rPr lang="en-GB" sz="1800" b="0" i="0" u="none" strike="noStrike" baseline="0" dirty="0">
                <a:latin typeface="Calibri" panose="020F0502020204030204" pitchFamily="34" charset="0"/>
              </a:rPr>
              <a:t>Also sedated and analgised.</a:t>
            </a:r>
          </a:p>
          <a:p>
            <a:pPr marR="0" algn="l" rtl="0"/>
            <a:r>
              <a:rPr lang="en-GB" sz="1800" b="0" i="0" u="none" strike="noStrike" baseline="0" dirty="0">
                <a:latin typeface="Calibri" panose="020F0502020204030204" pitchFamily="34" charset="0"/>
              </a:rPr>
              <a:t>Insulin </a:t>
            </a:r>
            <a:r>
              <a:rPr lang="en-GB" sz="1800" b="0" i="0" u="none" strike="noStrike" baseline="0" dirty="0" err="1">
                <a:latin typeface="Calibri" panose="020F0502020204030204" pitchFamily="34" charset="0"/>
              </a:rPr>
              <a:t>insitu</a:t>
            </a:r>
            <a:r>
              <a:rPr lang="en-GB" sz="1800" b="0" i="0" u="none" strike="noStrike" baseline="0" dirty="0">
                <a:latin typeface="Calibri" panose="020F0502020204030204" pitchFamily="34" charset="0"/>
              </a:rPr>
              <a:t>.</a:t>
            </a:r>
          </a:p>
          <a:p>
            <a:pPr marR="0" algn="l" rtl="0"/>
            <a:endParaRPr lang="en-GB" sz="1800" b="0" i="0" u="none" strike="noStrike" baseline="0" dirty="0">
              <a:latin typeface="Calibri" panose="020F0502020204030204" pitchFamily="34" charset="0"/>
            </a:endParaRPr>
          </a:p>
          <a:p>
            <a:pPr marR="0" algn="l" rtl="0"/>
            <a:r>
              <a:rPr lang="en-GB" sz="1800" b="0" i="0" u="none" strike="noStrike" baseline="0" dirty="0">
                <a:latin typeface="Calibri" panose="020F0502020204030204" pitchFamily="34" charset="0"/>
              </a:rPr>
              <a:t>23/9 A</a:t>
            </a:r>
            <a:r>
              <a:rPr lang="en-GB" sz="1800" b="0" i="0" u="none" strike="noStrike" baseline="0" dirty="0">
                <a:solidFill>
                  <a:srgbClr val="000000"/>
                </a:solidFill>
                <a:latin typeface="Arial" panose="020B0604020202020204" pitchFamily="34" charset="0"/>
              </a:rPr>
              <a:t>nthea presents with likely cognitive communication disorder (CCD) characterised by flat affect, reduced eye-contact, reduce processing sped, reduced initiation and elaboration within a conversation and short responses. There does not appear to be a linguistic impairment nor a dysphagia. She will require further assessment and collateral from NOK.</a:t>
            </a:r>
          </a:p>
          <a:p>
            <a:pPr marR="0" algn="l" rtl="0"/>
            <a:endParaRPr lang="en-GB" sz="1800" b="0" i="0" u="none" strike="noStrike" baseline="0" dirty="0">
              <a:solidFill>
                <a:srgbClr val="000000"/>
              </a:solidFill>
              <a:latin typeface="Arial" panose="020B0604020202020204" pitchFamily="34" charset="0"/>
            </a:endParaRPr>
          </a:p>
          <a:p>
            <a:pPr marR="0" algn="l" rtl="0"/>
            <a:endParaRPr lang="en-GB" sz="1800" b="0" i="0" u="none" strike="noStrike" baseline="0" dirty="0">
              <a:latin typeface="Calibri" panose="020F0502020204030204" pitchFamily="34" charset="0"/>
            </a:endParaRPr>
          </a:p>
          <a:p>
            <a:pPr eaLnBrk="1" hangingPunct="1"/>
            <a:endParaRPr lang="en-GB" altLang="en-US" dirty="0">
              <a:latin typeface="Times New Roman" pitchFamily="18" charset="0"/>
            </a:endParaRPr>
          </a:p>
        </p:txBody>
      </p:sp>
    </p:spTree>
    <p:extLst>
      <p:ext uri="{BB962C8B-B14F-4D97-AF65-F5344CB8AC3E}">
        <p14:creationId xmlns:p14="http://schemas.microsoft.com/office/powerpoint/2010/main" val="160387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11</a:t>
            </a:fld>
            <a:endParaRPr lang="en-GB" altLang="en-US"/>
          </a:p>
        </p:txBody>
      </p:sp>
    </p:spTree>
    <p:extLst>
      <p:ext uri="{BB962C8B-B14F-4D97-AF65-F5344CB8AC3E}">
        <p14:creationId xmlns:p14="http://schemas.microsoft.com/office/powerpoint/2010/main" val="4081457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12</a:t>
            </a:fld>
            <a:endParaRPr lang="en-GB" altLang="en-US"/>
          </a:p>
        </p:txBody>
      </p:sp>
    </p:spTree>
    <p:extLst>
      <p:ext uri="{BB962C8B-B14F-4D97-AF65-F5344CB8AC3E}">
        <p14:creationId xmlns:p14="http://schemas.microsoft.com/office/powerpoint/2010/main" val="4293860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B4197A-19D6-4CBA-8A9F-B85CC86048F9}" type="slidenum">
              <a:rPr lang="en-GB" altLang="en-US" smtClean="0"/>
              <a:pPr/>
              <a:t>13</a:t>
            </a:fld>
            <a:endParaRPr lang="en-GB" altLang="en-US"/>
          </a:p>
        </p:txBody>
      </p:sp>
    </p:spTree>
    <p:extLst>
      <p:ext uri="{BB962C8B-B14F-4D97-AF65-F5344CB8AC3E}">
        <p14:creationId xmlns:p14="http://schemas.microsoft.com/office/powerpoint/2010/main" val="78466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7FAB7D2F-764E-4634-8F04-A1E7DE65BC00}" type="slidenum">
              <a:rPr lang="en-GB" altLang="en-US" smtClean="0"/>
              <a:pPr/>
              <a:t>‹#›</a:t>
            </a:fld>
            <a:endParaRPr lang="en-GB" altLang="en-US"/>
          </a:p>
        </p:txBody>
      </p:sp>
    </p:spTree>
    <p:extLst>
      <p:ext uri="{BB962C8B-B14F-4D97-AF65-F5344CB8AC3E}">
        <p14:creationId xmlns:p14="http://schemas.microsoft.com/office/powerpoint/2010/main" val="2261864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16C08FF3-9F51-4F4B-883A-0D9BDC2A47EF}" type="slidenum">
              <a:rPr lang="en-GB" altLang="en-US" smtClean="0"/>
              <a:pPr/>
              <a:t>‹#›</a:t>
            </a:fld>
            <a:endParaRPr lang="en-GB" altLang="en-US"/>
          </a:p>
        </p:txBody>
      </p:sp>
    </p:spTree>
    <p:extLst>
      <p:ext uri="{BB962C8B-B14F-4D97-AF65-F5344CB8AC3E}">
        <p14:creationId xmlns:p14="http://schemas.microsoft.com/office/powerpoint/2010/main" val="171968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1120FEF8-817D-467A-9FF5-CBD006534494}" type="slidenum">
              <a:rPr lang="en-GB" altLang="en-US" smtClean="0"/>
              <a:pPr/>
              <a:t>‹#›</a:t>
            </a:fld>
            <a:endParaRPr lang="en-GB" altLang="en-US"/>
          </a:p>
        </p:txBody>
      </p:sp>
    </p:spTree>
    <p:extLst>
      <p:ext uri="{BB962C8B-B14F-4D97-AF65-F5344CB8AC3E}">
        <p14:creationId xmlns:p14="http://schemas.microsoft.com/office/powerpoint/2010/main" val="2002321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A979B430-27E6-4896-A45B-99662D2F619F}" type="slidenum">
              <a:rPr lang="en-GB" altLang="en-US" smtClean="0"/>
              <a:pPr/>
              <a:t>‹#›</a:t>
            </a:fld>
            <a:endParaRPr lang="en-GB" altLang="en-US"/>
          </a:p>
        </p:txBody>
      </p:sp>
    </p:spTree>
    <p:extLst>
      <p:ext uri="{BB962C8B-B14F-4D97-AF65-F5344CB8AC3E}">
        <p14:creationId xmlns:p14="http://schemas.microsoft.com/office/powerpoint/2010/main" val="3903305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501B8432-2400-4E33-B740-466EB011D3F7}" type="slidenum">
              <a:rPr lang="en-GB" altLang="en-US" smtClean="0"/>
              <a:pPr/>
              <a:t>‹#›</a:t>
            </a:fld>
            <a:endParaRPr lang="en-GB" altLang="en-US"/>
          </a:p>
        </p:txBody>
      </p:sp>
    </p:spTree>
    <p:extLst>
      <p:ext uri="{BB962C8B-B14F-4D97-AF65-F5344CB8AC3E}">
        <p14:creationId xmlns:p14="http://schemas.microsoft.com/office/powerpoint/2010/main" val="824946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CF882A71-43A5-4FC5-8C93-44E1019A9D1B}" type="slidenum">
              <a:rPr lang="en-GB" altLang="en-US" smtClean="0"/>
              <a:pPr/>
              <a:t>‹#›</a:t>
            </a:fld>
            <a:endParaRPr lang="en-GB" altLang="en-US"/>
          </a:p>
        </p:txBody>
      </p:sp>
    </p:spTree>
    <p:extLst>
      <p:ext uri="{BB962C8B-B14F-4D97-AF65-F5344CB8AC3E}">
        <p14:creationId xmlns:p14="http://schemas.microsoft.com/office/powerpoint/2010/main" val="570471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fld id="{B7D22544-66E6-411D-95DD-8BD1802D16E6}" type="slidenum">
              <a:rPr lang="en-GB" altLang="en-US" smtClean="0"/>
              <a:pPr/>
              <a:t>‹#›</a:t>
            </a:fld>
            <a:endParaRPr lang="en-GB" altLang="en-US"/>
          </a:p>
        </p:txBody>
      </p:sp>
    </p:spTree>
    <p:extLst>
      <p:ext uri="{BB962C8B-B14F-4D97-AF65-F5344CB8AC3E}">
        <p14:creationId xmlns:p14="http://schemas.microsoft.com/office/powerpoint/2010/main" val="829525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542BC8F8-A96E-4578-8723-16B98C723CB7}" type="slidenum">
              <a:rPr lang="en-GB" altLang="en-US" smtClean="0"/>
              <a:pPr/>
              <a:t>‹#›</a:t>
            </a:fld>
            <a:endParaRPr lang="en-GB" altLang="en-US"/>
          </a:p>
        </p:txBody>
      </p:sp>
    </p:spTree>
    <p:extLst>
      <p:ext uri="{BB962C8B-B14F-4D97-AF65-F5344CB8AC3E}">
        <p14:creationId xmlns:p14="http://schemas.microsoft.com/office/powerpoint/2010/main" val="3264918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9C6EFA16-9D91-46E1-9AB3-2D352CE3B472}" type="slidenum">
              <a:rPr lang="en-GB" altLang="en-US" smtClean="0"/>
              <a:pPr/>
              <a:t>‹#›</a:t>
            </a:fld>
            <a:endParaRPr lang="en-GB" altLang="en-US"/>
          </a:p>
        </p:txBody>
      </p:sp>
    </p:spTree>
    <p:extLst>
      <p:ext uri="{BB962C8B-B14F-4D97-AF65-F5344CB8AC3E}">
        <p14:creationId xmlns:p14="http://schemas.microsoft.com/office/powerpoint/2010/main" val="3790160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4B320B75-825B-4875-86FB-36077BDC68A2}" type="slidenum">
              <a:rPr lang="en-GB" altLang="en-US" smtClean="0"/>
              <a:pPr/>
              <a:t>‹#›</a:t>
            </a:fld>
            <a:endParaRPr lang="en-GB" altLang="en-US"/>
          </a:p>
        </p:txBody>
      </p:sp>
    </p:spTree>
    <p:extLst>
      <p:ext uri="{BB962C8B-B14F-4D97-AF65-F5344CB8AC3E}">
        <p14:creationId xmlns:p14="http://schemas.microsoft.com/office/powerpoint/2010/main" val="4131454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4B320B75-825B-4875-86FB-36077BDC68A2}" type="slidenum">
              <a:rPr lang="en-GB" altLang="en-US" smtClean="0"/>
              <a:pPr/>
              <a:t>‹#›</a:t>
            </a:fld>
            <a:endParaRPr lang="en-GB"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48184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4B320B75-825B-4875-86FB-36077BDC68A2}" type="slidenum">
              <a:rPr lang="en-GB" altLang="en-US" smtClean="0"/>
              <a:pPr/>
              <a:t>‹#›</a:t>
            </a:fld>
            <a:endParaRPr lang="en-GB" altLang="en-US"/>
          </a:p>
        </p:txBody>
      </p:sp>
    </p:spTree>
    <p:extLst>
      <p:ext uri="{BB962C8B-B14F-4D97-AF65-F5344CB8AC3E}">
        <p14:creationId xmlns:p14="http://schemas.microsoft.com/office/powerpoint/2010/main" val="3828228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4B320B75-825B-4875-86FB-36077BDC68A2}" type="slidenum">
              <a:rPr lang="en-GB" altLang="en-US" smtClean="0"/>
              <a:pPr/>
              <a:t>‹#›</a:t>
            </a:fld>
            <a:endParaRPr lang="en-GB"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06872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4B320B75-825B-4875-86FB-36077BDC68A2}" type="slidenum">
              <a:rPr lang="en-GB" altLang="en-US" smtClean="0"/>
              <a:pPr/>
              <a:t>‹#›</a:t>
            </a:fld>
            <a:endParaRPr lang="en-GB" altLang="en-US"/>
          </a:p>
        </p:txBody>
      </p:sp>
    </p:spTree>
    <p:extLst>
      <p:ext uri="{BB962C8B-B14F-4D97-AF65-F5344CB8AC3E}">
        <p14:creationId xmlns:p14="http://schemas.microsoft.com/office/powerpoint/2010/main" val="1244843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8FDBD5E2-A73E-43F4-B8C6-A01B2EAA7AC0}" type="slidenum">
              <a:rPr lang="en-GB" altLang="en-US" smtClean="0"/>
              <a:pPr/>
              <a:t>‹#›</a:t>
            </a:fld>
            <a:endParaRPr lang="en-GB" altLang="en-US"/>
          </a:p>
        </p:txBody>
      </p:sp>
    </p:spTree>
    <p:extLst>
      <p:ext uri="{BB962C8B-B14F-4D97-AF65-F5344CB8AC3E}">
        <p14:creationId xmlns:p14="http://schemas.microsoft.com/office/powerpoint/2010/main" val="2718263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B1F8C5E4-F7F3-4F8C-ADAB-32E365BAB2E1}" type="slidenum">
              <a:rPr lang="en-GB" altLang="en-US" smtClean="0"/>
              <a:pPr/>
              <a:t>‹#›</a:t>
            </a:fld>
            <a:endParaRPr lang="en-GB" altLang="en-US"/>
          </a:p>
        </p:txBody>
      </p:sp>
    </p:spTree>
    <p:extLst>
      <p:ext uri="{BB962C8B-B14F-4D97-AF65-F5344CB8AC3E}">
        <p14:creationId xmlns:p14="http://schemas.microsoft.com/office/powerpoint/2010/main" val="3659646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alpha val="48000"/>
          </a:schemeClr>
        </a:solidFill>
        <a:effectLst/>
      </p:bgPr>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B320B75-825B-4875-86FB-36077BDC68A2}" type="slidenum">
              <a:rPr lang="en-GB" altLang="en-US" smtClean="0"/>
              <a:pPr/>
              <a:t>‹#›</a:t>
            </a:fld>
            <a:endParaRPr lang="en-GB" altLang="en-US"/>
          </a:p>
        </p:txBody>
      </p:sp>
    </p:spTree>
    <p:extLst>
      <p:ext uri="{BB962C8B-B14F-4D97-AF65-F5344CB8AC3E}">
        <p14:creationId xmlns:p14="http://schemas.microsoft.com/office/powerpoint/2010/main" val="227539614"/>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png"/><Relationship Id="rId7" Type="http://schemas.openxmlformats.org/officeDocument/2006/relationships/diagramColors" Target="../diagrams/colors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png"/><Relationship Id="rId7" Type="http://schemas.openxmlformats.org/officeDocument/2006/relationships/diagramColors" Target="../diagrams/colors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3F1F3149-F6DF-4943-B1A0-B4638981FE4F}"/>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2771800" y="3983355"/>
            <a:ext cx="2871358" cy="2555751"/>
          </a:xfrm>
          <a:prstGeom prst="rect">
            <a:avLst/>
          </a:prstGeom>
          <a:solidFill>
            <a:schemeClr val="tx2">
              <a:alpha val="57000"/>
            </a:schemeClr>
          </a:solidFill>
          <a:ln>
            <a:noFill/>
          </a:ln>
          <a:effectLst/>
        </p:spPr>
      </p:pic>
      <p:sp>
        <p:nvSpPr>
          <p:cNvPr id="4098" name="Rectangle 2"/>
          <p:cNvSpPr>
            <a:spLocks noGrp="1" noChangeArrowheads="1"/>
          </p:cNvSpPr>
          <p:nvPr>
            <p:ph type="ctrTitle"/>
          </p:nvPr>
        </p:nvSpPr>
        <p:spPr>
          <a:xfrm>
            <a:off x="562184" y="1124744"/>
            <a:ext cx="7416825" cy="2167866"/>
          </a:xfrm>
        </p:spPr>
        <p:txBody>
          <a:bodyPr>
            <a:normAutofit fontScale="90000"/>
          </a:bodyPr>
          <a:lstStyle/>
          <a:p>
            <a:pPr algn="ctr"/>
            <a:r>
              <a:rPr lang="en-GB" sz="5400" dirty="0"/>
              <a:t>Posterior Reversible Encephalopathy Syndrome</a:t>
            </a:r>
            <a:br>
              <a:rPr lang="en-GB" sz="5400" dirty="0"/>
            </a:br>
            <a:r>
              <a:rPr lang="en-GB" sz="5400" dirty="0"/>
              <a:t>PRES </a:t>
            </a:r>
            <a:endParaRPr lang="en-GB" altLang="en-US" b="1" dirty="0"/>
          </a:p>
        </p:txBody>
      </p:sp>
      <p:sp>
        <p:nvSpPr>
          <p:cNvPr id="4099" name="Rectangle 3"/>
          <p:cNvSpPr>
            <a:spLocks noGrp="1" noChangeArrowheads="1"/>
          </p:cNvSpPr>
          <p:nvPr>
            <p:ph type="subTitle" idx="1"/>
          </p:nvPr>
        </p:nvSpPr>
        <p:spPr>
          <a:xfrm>
            <a:off x="1357238" y="2644538"/>
            <a:ext cx="5826719" cy="1096899"/>
          </a:xfrm>
        </p:spPr>
        <p:txBody>
          <a:bodyPr>
            <a:normAutofit fontScale="62500" lnSpcReduction="20000"/>
          </a:bodyPr>
          <a:lstStyle/>
          <a:p>
            <a:pPr eaLnBrk="1" hangingPunct="1"/>
            <a:endParaRPr lang="en-GB" altLang="en-US" sz="2800" dirty="0">
              <a:solidFill>
                <a:srgbClr val="333333"/>
              </a:solidFill>
            </a:endParaRPr>
          </a:p>
          <a:p>
            <a:pPr eaLnBrk="1" hangingPunct="1"/>
            <a:endParaRPr lang="en-GB" altLang="en-US" sz="2800" dirty="0">
              <a:solidFill>
                <a:srgbClr val="333333"/>
              </a:solidFill>
            </a:endParaRPr>
          </a:p>
          <a:p>
            <a:pPr algn="ctr" eaLnBrk="1" hangingPunct="1"/>
            <a:r>
              <a:rPr lang="en-GB" altLang="en-US" sz="4000" b="1" dirty="0">
                <a:solidFill>
                  <a:srgbClr val="333333"/>
                </a:solidFill>
              </a:rPr>
              <a:t>Neuro ICU</a:t>
            </a: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a:xfrm>
            <a:off x="4152550" y="609600"/>
            <a:ext cx="2802951" cy="1320800"/>
          </a:xfrm>
        </p:spPr>
        <p:txBody>
          <a:bodyPr>
            <a:normAutofit fontScale="90000"/>
          </a:bodyPr>
          <a:lstStyle/>
          <a:p>
            <a:pPr eaLnBrk="1" hangingPunct="1">
              <a:lnSpc>
                <a:spcPct val="90000"/>
              </a:lnSpc>
            </a:pPr>
            <a:r>
              <a:rPr lang="en-GB" altLang="en-US" sz="4000" b="1" dirty="0"/>
              <a:t>Aims and Objectives</a:t>
            </a:r>
            <a:br>
              <a:rPr lang="en-GB" altLang="en-US" sz="900" dirty="0"/>
            </a:br>
            <a:br>
              <a:rPr lang="en-GB" altLang="en-US" sz="900" dirty="0"/>
            </a:br>
            <a:br>
              <a:rPr lang="en-GB" altLang="en-US" sz="900" dirty="0"/>
            </a:br>
            <a:br>
              <a:rPr lang="en-GB" altLang="en-US" sz="900" dirty="0"/>
            </a:br>
            <a:br>
              <a:rPr lang="en-GB" altLang="en-US" sz="900" dirty="0"/>
            </a:br>
            <a:br>
              <a:rPr lang="en-GB" altLang="en-US" sz="900" dirty="0"/>
            </a:br>
            <a:br>
              <a:rPr lang="en-GB" altLang="en-US" sz="900" dirty="0"/>
            </a:br>
            <a:endParaRPr lang="en-GB" altLang="en-US" sz="900" dirty="0"/>
          </a:p>
        </p:txBody>
      </p:sp>
      <p:pic>
        <p:nvPicPr>
          <p:cNvPr id="5125" name="Picture 5124">
            <a:extLst>
              <a:ext uri="{FF2B5EF4-FFF2-40B4-BE49-F238E27FC236}">
                <a16:creationId xmlns:a16="http://schemas.microsoft.com/office/drawing/2014/main" id="{9AE1FC71-B978-498F-BF38-5982364DE51E}"/>
              </a:ext>
            </a:extLst>
          </p:cNvPr>
          <p:cNvPicPr>
            <a:picLocks noChangeAspect="1"/>
          </p:cNvPicPr>
          <p:nvPr/>
        </p:nvPicPr>
        <p:blipFill rotWithShape="1">
          <a:blip r:embed="rId3"/>
          <a:srcRect l="55801" r="2015"/>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5130" name="Isosceles Triangle 512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11" name="Diagram 10">
            <a:extLst>
              <a:ext uri="{FF2B5EF4-FFF2-40B4-BE49-F238E27FC236}">
                <a16:creationId xmlns:a16="http://schemas.microsoft.com/office/drawing/2014/main" id="{A1A14128-846F-4311-AA35-FE02507ADD81}"/>
              </a:ext>
            </a:extLst>
          </p:cNvPr>
          <p:cNvGraphicFramePr/>
          <p:nvPr>
            <p:extLst>
              <p:ext uri="{D42A27DB-BD31-4B8C-83A1-F6EECF244321}">
                <p14:modId xmlns:p14="http://schemas.microsoft.com/office/powerpoint/2010/main" val="1472788419"/>
              </p:ext>
            </p:extLst>
          </p:nvPr>
        </p:nvGraphicFramePr>
        <p:xfrm>
          <a:off x="4046220" y="1930400"/>
          <a:ext cx="3321098" cy="47448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2">
            <a:extLst>
              <a:ext uri="{FF2B5EF4-FFF2-40B4-BE49-F238E27FC236}">
                <a16:creationId xmlns:a16="http://schemas.microsoft.com/office/drawing/2014/main" id="{585F72D8-1588-4429-B04A-4C85F38E5FD3}"/>
              </a:ext>
            </a:extLst>
          </p:cNvPr>
          <p:cNvSpPr txBox="1">
            <a:spLocks noChangeArrowheads="1"/>
          </p:cNvSpPr>
          <p:nvPr/>
        </p:nvSpPr>
        <p:spPr>
          <a:xfrm>
            <a:off x="965199" y="609600"/>
            <a:ext cx="7648121" cy="109945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r>
              <a:rPr lang="en-US" altLang="en-US" b="1"/>
              <a:t>Definition</a:t>
            </a:r>
          </a:p>
        </p:txBody>
      </p:sp>
      <p:sp>
        <p:nvSpPr>
          <p:cNvPr id="12" name="Isosceles Triangle 11">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Diagram 4">
            <a:extLst>
              <a:ext uri="{FF2B5EF4-FFF2-40B4-BE49-F238E27FC236}">
                <a16:creationId xmlns:a16="http://schemas.microsoft.com/office/drawing/2014/main" id="{C5EBA34F-7CB0-4643-AED4-CB1ED6D3DEF5}"/>
              </a:ext>
            </a:extLst>
          </p:cNvPr>
          <p:cNvGraphicFramePr/>
          <p:nvPr>
            <p:extLst>
              <p:ext uri="{D42A27DB-BD31-4B8C-83A1-F6EECF244321}">
                <p14:modId xmlns:p14="http://schemas.microsoft.com/office/powerpoint/2010/main" val="2856391021"/>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1682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80265050-FD84-47EF-A163-6A481836C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A11B064D-F4EB-4312-AEEA-6AFDB257E7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139" name="Straight Connector 138">
              <a:extLst>
                <a:ext uri="{FF2B5EF4-FFF2-40B4-BE49-F238E27FC236}">
                  <a16:creationId xmlns:a16="http://schemas.microsoft.com/office/drawing/2014/main" id="{E7041201-C3DD-4181-B0E0-5C960FFE5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929A678F-8D0F-4F98-85A6-797199C550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82463FFC-4B08-4AF2-AC5A-F681CE977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25">
              <a:extLst>
                <a:ext uri="{FF2B5EF4-FFF2-40B4-BE49-F238E27FC236}">
                  <a16:creationId xmlns:a16="http://schemas.microsoft.com/office/drawing/2014/main" id="{87C110A9-8F54-42F4-9B19-8D33F94DE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Isosceles Triangle 142">
              <a:extLst>
                <a:ext uri="{FF2B5EF4-FFF2-40B4-BE49-F238E27FC236}">
                  <a16:creationId xmlns:a16="http://schemas.microsoft.com/office/drawing/2014/main" id="{9F5AD5FC-19DB-4C66-BDDA-043A6AAC9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7">
              <a:extLst>
                <a:ext uri="{FF2B5EF4-FFF2-40B4-BE49-F238E27FC236}">
                  <a16:creationId xmlns:a16="http://schemas.microsoft.com/office/drawing/2014/main" id="{352A3EAD-426D-4399-B7E0-81D26F700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8">
              <a:extLst>
                <a:ext uri="{FF2B5EF4-FFF2-40B4-BE49-F238E27FC236}">
                  <a16:creationId xmlns:a16="http://schemas.microsoft.com/office/drawing/2014/main" id="{F842EF93-A507-4796-A726-0D0A9B751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9">
              <a:extLst>
                <a:ext uri="{FF2B5EF4-FFF2-40B4-BE49-F238E27FC236}">
                  <a16:creationId xmlns:a16="http://schemas.microsoft.com/office/drawing/2014/main" id="{24F1410B-DBCE-471A-97C3-B96C0A7BB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0BBC8502-8D68-4CE4-B690-2EBB6BCC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6386" name="Rectangle 2"/>
          <p:cNvSpPr>
            <a:spLocks noGrp="1" noChangeArrowheads="1"/>
          </p:cNvSpPr>
          <p:nvPr>
            <p:ph type="title"/>
          </p:nvPr>
        </p:nvSpPr>
        <p:spPr>
          <a:xfrm>
            <a:off x="489360" y="1382486"/>
            <a:ext cx="2660686" cy="4093028"/>
          </a:xfrm>
        </p:spPr>
        <p:txBody>
          <a:bodyPr anchor="ctr">
            <a:normAutofit/>
          </a:bodyPr>
          <a:lstStyle/>
          <a:p>
            <a:pPr eaLnBrk="1" hangingPunct="1"/>
            <a:r>
              <a:rPr lang="en-GB" altLang="en-US" sz="3800" b="1" dirty="0"/>
              <a:t>Pathology</a:t>
            </a:r>
          </a:p>
        </p:txBody>
      </p:sp>
      <p:sp>
        <p:nvSpPr>
          <p:cNvPr id="149" name="Rectangle 148">
            <a:extLst>
              <a:ext uri="{FF2B5EF4-FFF2-40B4-BE49-F238E27FC236}">
                <a16:creationId xmlns:a16="http://schemas.microsoft.com/office/drawing/2014/main" id="{DE77CD7A-FE9E-475D-BF9C-78183B0B1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388" name="Rectangle 3">
            <a:extLst>
              <a:ext uri="{FF2B5EF4-FFF2-40B4-BE49-F238E27FC236}">
                <a16:creationId xmlns:a16="http://schemas.microsoft.com/office/drawing/2014/main" id="{7F1CAA99-889F-4961-A4C0-6E482D6A7B1B}"/>
              </a:ext>
            </a:extLst>
          </p:cNvPr>
          <p:cNvGraphicFramePr>
            <a:graphicFrameLocks noGrp="1"/>
          </p:cNvGraphicFramePr>
          <p:nvPr>
            <p:ph idx="1"/>
            <p:extLst>
              <p:ext uri="{D42A27DB-BD31-4B8C-83A1-F6EECF244321}">
                <p14:modId xmlns:p14="http://schemas.microsoft.com/office/powerpoint/2010/main" val="924039789"/>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graphicEl>
                                              <a:dgm id="{B46BE336-562D-4A9F-B77C-6B332FE93F2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8">
                                            <p:graphicEl>
                                              <a:dgm id="{96656D67-EEA4-4581-A055-82560708BCE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8">
                                            <p:graphicEl>
                                              <a:dgm id="{61F41C37-F230-4F20-AD6C-E84CE632446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388"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80265050-FD84-47EF-A163-6A481836C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A11B064D-F4EB-4312-AEEA-6AFDB257E7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139" name="Straight Connector 138">
              <a:extLst>
                <a:ext uri="{FF2B5EF4-FFF2-40B4-BE49-F238E27FC236}">
                  <a16:creationId xmlns:a16="http://schemas.microsoft.com/office/drawing/2014/main" id="{E7041201-C3DD-4181-B0E0-5C960FFE5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929A678F-8D0F-4F98-85A6-797199C550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82463FFC-4B08-4AF2-AC5A-F681CE977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25">
              <a:extLst>
                <a:ext uri="{FF2B5EF4-FFF2-40B4-BE49-F238E27FC236}">
                  <a16:creationId xmlns:a16="http://schemas.microsoft.com/office/drawing/2014/main" id="{87C110A9-8F54-42F4-9B19-8D33F94DE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Isosceles Triangle 142">
              <a:extLst>
                <a:ext uri="{FF2B5EF4-FFF2-40B4-BE49-F238E27FC236}">
                  <a16:creationId xmlns:a16="http://schemas.microsoft.com/office/drawing/2014/main" id="{9F5AD5FC-19DB-4C66-BDDA-043A6AAC9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7">
              <a:extLst>
                <a:ext uri="{FF2B5EF4-FFF2-40B4-BE49-F238E27FC236}">
                  <a16:creationId xmlns:a16="http://schemas.microsoft.com/office/drawing/2014/main" id="{352A3EAD-426D-4399-B7E0-81D26F700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8">
              <a:extLst>
                <a:ext uri="{FF2B5EF4-FFF2-40B4-BE49-F238E27FC236}">
                  <a16:creationId xmlns:a16="http://schemas.microsoft.com/office/drawing/2014/main" id="{F842EF93-A507-4796-A726-0D0A9B751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9">
              <a:extLst>
                <a:ext uri="{FF2B5EF4-FFF2-40B4-BE49-F238E27FC236}">
                  <a16:creationId xmlns:a16="http://schemas.microsoft.com/office/drawing/2014/main" id="{24F1410B-DBCE-471A-97C3-B96C0A7BB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0BBC8502-8D68-4CE4-B690-2EBB6BCC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6386" name="Rectangle 2"/>
          <p:cNvSpPr>
            <a:spLocks noGrp="1" noChangeArrowheads="1"/>
          </p:cNvSpPr>
          <p:nvPr>
            <p:ph type="title"/>
          </p:nvPr>
        </p:nvSpPr>
        <p:spPr>
          <a:xfrm>
            <a:off x="167722" y="1418490"/>
            <a:ext cx="2660686" cy="4093028"/>
          </a:xfrm>
        </p:spPr>
        <p:txBody>
          <a:bodyPr anchor="ctr">
            <a:normAutofit/>
          </a:bodyPr>
          <a:lstStyle/>
          <a:p>
            <a:pPr eaLnBrk="1" hangingPunct="1"/>
            <a:r>
              <a:rPr lang="en-GB" altLang="en-US" sz="3800" b="1" dirty="0"/>
              <a:t>Causes</a:t>
            </a:r>
          </a:p>
        </p:txBody>
      </p:sp>
      <p:sp>
        <p:nvSpPr>
          <p:cNvPr id="149" name="Rectangle 148">
            <a:extLst>
              <a:ext uri="{FF2B5EF4-FFF2-40B4-BE49-F238E27FC236}">
                <a16:creationId xmlns:a16="http://schemas.microsoft.com/office/drawing/2014/main" id="{DE77CD7A-FE9E-475D-BF9C-78183B0B1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388" name="Rectangle 3">
            <a:extLst>
              <a:ext uri="{FF2B5EF4-FFF2-40B4-BE49-F238E27FC236}">
                <a16:creationId xmlns:a16="http://schemas.microsoft.com/office/drawing/2014/main" id="{7F1CAA99-889F-4961-A4C0-6E482D6A7B1B}"/>
              </a:ext>
            </a:extLst>
          </p:cNvPr>
          <p:cNvGraphicFramePr>
            <a:graphicFrameLocks noGrp="1"/>
          </p:cNvGraphicFramePr>
          <p:nvPr>
            <p:ph idx="1"/>
            <p:extLst>
              <p:ext uri="{D42A27DB-BD31-4B8C-83A1-F6EECF244321}">
                <p14:modId xmlns:p14="http://schemas.microsoft.com/office/powerpoint/2010/main" val="176731582"/>
              </p:ext>
            </p:extLst>
          </p:nvPr>
        </p:nvGraphicFramePr>
        <p:xfrm>
          <a:off x="3108012" y="260648"/>
          <a:ext cx="5856476" cy="6408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849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graphicEl>
                                              <a:dgm id="{0C478F78-7DCD-43F0-8DCB-017394121E0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8">
                                            <p:graphicEl>
                                              <a:dgm id="{DBC838F3-529C-4F7C-8593-AE3621390BB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8">
                                            <p:graphicEl>
                                              <a:dgm id="{B11FCCFE-11AA-4315-B944-6AD30C06626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8">
                                            <p:graphicEl>
                                              <a:dgm id="{F539B6F5-769A-4AB2-B4B6-FEAA93E626B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8">
                                            <p:graphicEl>
                                              <a:dgm id="{AE725C09-1D0D-466E-8DFB-65C766BB14A4}"/>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8">
                                            <p:graphicEl>
                                              <a:dgm id="{A511C2A7-70A6-44B8-8CBA-29A08F4FAAE0}"/>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388">
                                            <p:graphicEl>
                                              <a:dgm id="{72B0A8A7-9F52-4CCF-91A1-515CD8A55B21}"/>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388">
                                            <p:graphicEl>
                                              <a:dgm id="{D713AC12-1ADC-4ABB-91EC-F1A80BC7207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388" grpId="0">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7FD36AD1-1B71-49CE-8CDB-BD94DD626B36}"/>
              </a:ext>
            </a:extLst>
          </p:cNvPr>
          <p:cNvPicPr>
            <a:picLocks noChangeAspect="1" noChangeArrowheads="1"/>
          </p:cNvPicPr>
          <p:nvPr/>
        </p:nvPicPr>
        <p:blipFill>
          <a:blip r:embed="rId3">
            <a:alphaModFix amt="27000"/>
            <a:extLst>
              <a:ext uri="{28A0092B-C50C-407E-A947-70E740481C1C}">
                <a14:useLocalDpi xmlns:a14="http://schemas.microsoft.com/office/drawing/2010/main" val="0"/>
              </a:ext>
            </a:extLst>
          </a:blip>
          <a:srcRect/>
          <a:stretch>
            <a:fillRect/>
          </a:stretch>
        </p:blipFill>
        <p:spPr bwMode="auto">
          <a:xfrm>
            <a:off x="7668344" y="5805264"/>
            <a:ext cx="1080598" cy="90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2"/>
          <p:cNvSpPr>
            <a:spLocks noGrp="1" noChangeArrowheads="1"/>
          </p:cNvSpPr>
          <p:nvPr>
            <p:ph type="title"/>
          </p:nvPr>
        </p:nvSpPr>
        <p:spPr>
          <a:xfrm>
            <a:off x="508000" y="609600"/>
            <a:ext cx="6447501" cy="1320800"/>
          </a:xfrm>
        </p:spPr>
        <p:txBody>
          <a:bodyPr>
            <a:normAutofit/>
          </a:bodyPr>
          <a:lstStyle/>
          <a:p>
            <a:pPr eaLnBrk="1" hangingPunct="1"/>
            <a:r>
              <a:rPr lang="en-GB" altLang="en-US" b="1" dirty="0"/>
              <a:t>Symptoms</a:t>
            </a:r>
          </a:p>
        </p:txBody>
      </p:sp>
      <p:graphicFrame>
        <p:nvGraphicFramePr>
          <p:cNvPr id="3" name="Diagram 2">
            <a:extLst>
              <a:ext uri="{FF2B5EF4-FFF2-40B4-BE49-F238E27FC236}">
                <a16:creationId xmlns:a16="http://schemas.microsoft.com/office/drawing/2014/main" id="{92240A26-7D35-41E3-8E90-3A8CE13B114E}"/>
              </a:ext>
            </a:extLst>
          </p:cNvPr>
          <p:cNvGraphicFramePr/>
          <p:nvPr>
            <p:extLst>
              <p:ext uri="{D42A27DB-BD31-4B8C-83A1-F6EECF244321}">
                <p14:modId xmlns:p14="http://schemas.microsoft.com/office/powerpoint/2010/main" val="2441079737"/>
              </p:ext>
            </p:extLst>
          </p:nvPr>
        </p:nvGraphicFramePr>
        <p:xfrm>
          <a:off x="508000" y="2132856"/>
          <a:ext cx="6494258" cy="43149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80265050-FD84-47EF-A163-6A481836C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A11B064D-F4EB-4312-AEEA-6AFDB257E7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139" name="Straight Connector 138">
              <a:extLst>
                <a:ext uri="{FF2B5EF4-FFF2-40B4-BE49-F238E27FC236}">
                  <a16:creationId xmlns:a16="http://schemas.microsoft.com/office/drawing/2014/main" id="{E7041201-C3DD-4181-B0E0-5C960FFE5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929A678F-8D0F-4F98-85A6-797199C550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82463FFC-4B08-4AF2-AC5A-F681CE977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25">
              <a:extLst>
                <a:ext uri="{FF2B5EF4-FFF2-40B4-BE49-F238E27FC236}">
                  <a16:creationId xmlns:a16="http://schemas.microsoft.com/office/drawing/2014/main" id="{87C110A9-8F54-42F4-9B19-8D33F94DE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Isosceles Triangle 142">
              <a:extLst>
                <a:ext uri="{FF2B5EF4-FFF2-40B4-BE49-F238E27FC236}">
                  <a16:creationId xmlns:a16="http://schemas.microsoft.com/office/drawing/2014/main" id="{9F5AD5FC-19DB-4C66-BDDA-043A6AAC9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7">
              <a:extLst>
                <a:ext uri="{FF2B5EF4-FFF2-40B4-BE49-F238E27FC236}">
                  <a16:creationId xmlns:a16="http://schemas.microsoft.com/office/drawing/2014/main" id="{352A3EAD-426D-4399-B7E0-81D26F700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8">
              <a:extLst>
                <a:ext uri="{FF2B5EF4-FFF2-40B4-BE49-F238E27FC236}">
                  <a16:creationId xmlns:a16="http://schemas.microsoft.com/office/drawing/2014/main" id="{F842EF93-A507-4796-A726-0D0A9B751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9">
              <a:extLst>
                <a:ext uri="{FF2B5EF4-FFF2-40B4-BE49-F238E27FC236}">
                  <a16:creationId xmlns:a16="http://schemas.microsoft.com/office/drawing/2014/main" id="{24F1410B-DBCE-471A-97C3-B96C0A7BB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0BBC8502-8D68-4CE4-B690-2EBB6BCC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6386" name="Rectangle 2"/>
          <p:cNvSpPr>
            <a:spLocks noGrp="1" noChangeArrowheads="1"/>
          </p:cNvSpPr>
          <p:nvPr>
            <p:ph type="title"/>
          </p:nvPr>
        </p:nvSpPr>
        <p:spPr>
          <a:xfrm>
            <a:off x="-62329" y="1674726"/>
            <a:ext cx="3074528" cy="4093028"/>
          </a:xfrm>
        </p:spPr>
        <p:txBody>
          <a:bodyPr anchor="ctr">
            <a:normAutofit/>
          </a:bodyPr>
          <a:lstStyle/>
          <a:p>
            <a:pPr eaLnBrk="1" hangingPunct="1"/>
            <a:r>
              <a:rPr lang="en-GB" altLang="en-US" sz="3800" b="1" dirty="0"/>
              <a:t>Management</a:t>
            </a:r>
          </a:p>
        </p:txBody>
      </p:sp>
      <p:sp>
        <p:nvSpPr>
          <p:cNvPr id="149" name="Rectangle 148">
            <a:extLst>
              <a:ext uri="{FF2B5EF4-FFF2-40B4-BE49-F238E27FC236}">
                <a16:creationId xmlns:a16="http://schemas.microsoft.com/office/drawing/2014/main" id="{DE77CD7A-FE9E-475D-BF9C-78183B0B1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388" name="Rectangle 3">
            <a:extLst>
              <a:ext uri="{FF2B5EF4-FFF2-40B4-BE49-F238E27FC236}">
                <a16:creationId xmlns:a16="http://schemas.microsoft.com/office/drawing/2014/main" id="{7F1CAA99-889F-4961-A4C0-6E482D6A7B1B}"/>
              </a:ext>
            </a:extLst>
          </p:cNvPr>
          <p:cNvGraphicFramePr>
            <a:graphicFrameLocks noGrp="1"/>
          </p:cNvGraphicFramePr>
          <p:nvPr>
            <p:ph idx="1"/>
            <p:extLst>
              <p:ext uri="{D42A27DB-BD31-4B8C-83A1-F6EECF244321}">
                <p14:modId xmlns:p14="http://schemas.microsoft.com/office/powerpoint/2010/main" val="1420304730"/>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oup 15">
            <a:extLst>
              <a:ext uri="{FF2B5EF4-FFF2-40B4-BE49-F238E27FC236}">
                <a16:creationId xmlns:a16="http://schemas.microsoft.com/office/drawing/2014/main" id="{73DA1CAD-0E51-45AD-AFD7-FB8757501630}"/>
              </a:ext>
            </a:extLst>
          </p:cNvPr>
          <p:cNvGrpSpPr/>
          <p:nvPr/>
        </p:nvGrpSpPr>
        <p:grpSpPr>
          <a:xfrm>
            <a:off x="3639407" y="367772"/>
            <a:ext cx="5019610" cy="722474"/>
            <a:chOff x="0" y="107370"/>
            <a:chExt cx="5019610" cy="722474"/>
          </a:xfrm>
        </p:grpSpPr>
        <p:sp>
          <p:nvSpPr>
            <p:cNvPr id="17" name="Rectangle: Rounded Corners 16">
              <a:extLst>
                <a:ext uri="{FF2B5EF4-FFF2-40B4-BE49-F238E27FC236}">
                  <a16:creationId xmlns:a16="http://schemas.microsoft.com/office/drawing/2014/main" id="{27882819-F107-41D5-954D-06FB10652A76}"/>
                </a:ext>
              </a:extLst>
            </p:cNvPr>
            <p:cNvSpPr/>
            <p:nvPr/>
          </p:nvSpPr>
          <p:spPr>
            <a:xfrm>
              <a:off x="0" y="107370"/>
              <a:ext cx="5019610" cy="722474"/>
            </a:xfrm>
            <a:prstGeom prst="roundRect">
              <a:avLst/>
            </a:pr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8" name="Rectangle: Rounded Corners 4">
              <a:extLst>
                <a:ext uri="{FF2B5EF4-FFF2-40B4-BE49-F238E27FC236}">
                  <a16:creationId xmlns:a16="http://schemas.microsoft.com/office/drawing/2014/main" id="{12DBD90B-E4C4-43E3-95D6-F8FA4742CDAE}"/>
                </a:ext>
              </a:extLst>
            </p:cNvPr>
            <p:cNvSpPr txBox="1"/>
            <p:nvPr/>
          </p:nvSpPr>
          <p:spPr>
            <a:xfrm>
              <a:off x="35268" y="142638"/>
              <a:ext cx="4949074" cy="6519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dirty="0"/>
                <a:t>ICU</a:t>
              </a:r>
              <a:endParaRPr lang="en-GB" sz="1900" kern="1200" dirty="0"/>
            </a:p>
          </p:txBody>
        </p:sp>
      </p:grpSp>
    </p:spTree>
    <p:extLst>
      <p:ext uri="{BB962C8B-B14F-4D97-AF65-F5344CB8AC3E}">
        <p14:creationId xmlns:p14="http://schemas.microsoft.com/office/powerpoint/2010/main" val="349356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graphicEl>
                                              <a:dgm id="{FF965B12-68CF-48CF-B459-33E5C2861BBE}"/>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8">
                                            <p:graphicEl>
                                              <a:dgm id="{33334B5D-0336-480F-AB3C-43D797AE501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8">
                                            <p:graphicEl>
                                              <a:dgm id="{3A5C3232-4F83-4EC8-92AA-0D327864667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8">
                                            <p:graphicEl>
                                              <a:dgm id="{E839F46F-7963-49ED-8BA0-2483F9A00C9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8">
                                            <p:graphicEl>
                                              <a:dgm id="{B8C6EA1D-1138-4591-8EB9-C1FC9952F5C4}"/>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8">
                                            <p:graphicEl>
                                              <a:dgm id="{0C6AF634-EBFA-4D80-A89F-CF91C77B1EA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388" grpId="0">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80265050-FD84-47EF-A163-6A481836C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A11B064D-F4EB-4312-AEEA-6AFDB257E7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139" name="Straight Connector 138">
              <a:extLst>
                <a:ext uri="{FF2B5EF4-FFF2-40B4-BE49-F238E27FC236}">
                  <a16:creationId xmlns:a16="http://schemas.microsoft.com/office/drawing/2014/main" id="{E7041201-C3DD-4181-B0E0-5C960FFE5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929A678F-8D0F-4F98-85A6-797199C550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82463FFC-4B08-4AF2-AC5A-F681CE977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25">
              <a:extLst>
                <a:ext uri="{FF2B5EF4-FFF2-40B4-BE49-F238E27FC236}">
                  <a16:creationId xmlns:a16="http://schemas.microsoft.com/office/drawing/2014/main" id="{87C110A9-8F54-42F4-9B19-8D33F94DE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Isosceles Triangle 142">
              <a:extLst>
                <a:ext uri="{FF2B5EF4-FFF2-40B4-BE49-F238E27FC236}">
                  <a16:creationId xmlns:a16="http://schemas.microsoft.com/office/drawing/2014/main" id="{9F5AD5FC-19DB-4C66-BDDA-043A6AAC9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7">
              <a:extLst>
                <a:ext uri="{FF2B5EF4-FFF2-40B4-BE49-F238E27FC236}">
                  <a16:creationId xmlns:a16="http://schemas.microsoft.com/office/drawing/2014/main" id="{352A3EAD-426D-4399-B7E0-81D26F7003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8">
              <a:extLst>
                <a:ext uri="{FF2B5EF4-FFF2-40B4-BE49-F238E27FC236}">
                  <a16:creationId xmlns:a16="http://schemas.microsoft.com/office/drawing/2014/main" id="{F842EF93-A507-4796-A726-0D0A9B751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9">
              <a:extLst>
                <a:ext uri="{FF2B5EF4-FFF2-40B4-BE49-F238E27FC236}">
                  <a16:creationId xmlns:a16="http://schemas.microsoft.com/office/drawing/2014/main" id="{24F1410B-DBCE-471A-97C3-B96C0A7BB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0BBC8502-8D68-4CE4-B690-2EBB6BCC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6386" name="Rectangle 2"/>
          <p:cNvSpPr>
            <a:spLocks noGrp="1" noChangeArrowheads="1"/>
          </p:cNvSpPr>
          <p:nvPr>
            <p:ph type="title"/>
          </p:nvPr>
        </p:nvSpPr>
        <p:spPr>
          <a:xfrm>
            <a:off x="489360" y="1382486"/>
            <a:ext cx="2660686" cy="4093028"/>
          </a:xfrm>
        </p:spPr>
        <p:txBody>
          <a:bodyPr anchor="ctr">
            <a:normAutofit/>
          </a:bodyPr>
          <a:lstStyle/>
          <a:p>
            <a:pPr eaLnBrk="1" hangingPunct="1"/>
            <a:r>
              <a:rPr lang="en-GB" altLang="en-US" sz="3800" b="1" dirty="0"/>
              <a:t>Outcomes</a:t>
            </a:r>
          </a:p>
        </p:txBody>
      </p:sp>
      <p:sp>
        <p:nvSpPr>
          <p:cNvPr id="149" name="Rectangle 148">
            <a:extLst>
              <a:ext uri="{FF2B5EF4-FFF2-40B4-BE49-F238E27FC236}">
                <a16:creationId xmlns:a16="http://schemas.microsoft.com/office/drawing/2014/main" id="{DE77CD7A-FE9E-475D-BF9C-78183B0B1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388" name="Rectangle 3">
            <a:extLst>
              <a:ext uri="{FF2B5EF4-FFF2-40B4-BE49-F238E27FC236}">
                <a16:creationId xmlns:a16="http://schemas.microsoft.com/office/drawing/2014/main" id="{7F1CAA99-889F-4961-A4C0-6E482D6A7B1B}"/>
              </a:ext>
            </a:extLst>
          </p:cNvPr>
          <p:cNvGraphicFramePr>
            <a:graphicFrameLocks noGrp="1"/>
          </p:cNvGraphicFramePr>
          <p:nvPr>
            <p:ph idx="1"/>
            <p:extLst>
              <p:ext uri="{D42A27DB-BD31-4B8C-83A1-F6EECF244321}">
                <p14:modId xmlns:p14="http://schemas.microsoft.com/office/powerpoint/2010/main" val="3379633765"/>
              </p:ext>
            </p:extLst>
          </p:nvPr>
        </p:nvGraphicFramePr>
        <p:xfrm>
          <a:off x="2944102" y="332656"/>
          <a:ext cx="5714915"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092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graphicEl>
                                              <a:dgm id="{3380A878-8F49-4504-BD45-2FE9CF0155B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8">
                                            <p:graphicEl>
                                              <a:dgm id="{4E39F751-AE42-4F76-B699-22B7268BA44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8">
                                            <p:graphicEl>
                                              <a:dgm id="{BACE2905-4A38-4DAC-94FA-8B369502C8C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8">
                                            <p:graphicEl>
                                              <a:dgm id="{FF8C7D4C-366E-4B5D-91E1-4A5B345264A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8">
                                            <p:graphicEl>
                                              <a:dgm id="{2A7B181D-9B5A-4A74-96EA-8905BB2C968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8">
                                            <p:graphicEl>
                                              <a:dgm id="{54AE58EA-C0C3-439C-90BD-3DFC2C5FAFD0}"/>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388">
                                            <p:graphicEl>
                                              <a:dgm id="{BF468A39-F5F4-4138-B8D4-BB269B02807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388"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7FD36AD1-1B71-49CE-8CDB-BD94DD626B36}"/>
              </a:ext>
            </a:extLst>
          </p:cNvPr>
          <p:cNvPicPr>
            <a:picLocks noChangeAspect="1" noChangeArrowheads="1"/>
          </p:cNvPicPr>
          <p:nvPr/>
        </p:nvPicPr>
        <p:blipFill>
          <a:blip r:embed="rId3">
            <a:alphaModFix amt="27000"/>
            <a:extLst>
              <a:ext uri="{28A0092B-C50C-407E-A947-70E740481C1C}">
                <a14:useLocalDpi xmlns:a14="http://schemas.microsoft.com/office/drawing/2010/main" val="0"/>
              </a:ext>
            </a:extLst>
          </a:blip>
          <a:srcRect/>
          <a:stretch>
            <a:fillRect/>
          </a:stretch>
        </p:blipFill>
        <p:spPr bwMode="auto">
          <a:xfrm>
            <a:off x="323528" y="277489"/>
            <a:ext cx="7414207" cy="619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2"/>
          <p:cNvSpPr>
            <a:spLocks noGrp="1" noChangeArrowheads="1"/>
          </p:cNvSpPr>
          <p:nvPr>
            <p:ph type="title"/>
          </p:nvPr>
        </p:nvSpPr>
        <p:spPr>
          <a:xfrm>
            <a:off x="179512" y="88113"/>
            <a:ext cx="6447501" cy="731168"/>
          </a:xfrm>
        </p:spPr>
        <p:txBody>
          <a:bodyPr>
            <a:normAutofit fontScale="90000"/>
          </a:bodyPr>
          <a:lstStyle/>
          <a:p>
            <a:pPr eaLnBrk="1" hangingPunct="1"/>
            <a:r>
              <a:rPr lang="en-GB" altLang="en-US" b="1" dirty="0"/>
              <a:t>Case Study Part 1</a:t>
            </a:r>
            <a:br>
              <a:rPr lang="en-GB" altLang="en-US" b="1" dirty="0"/>
            </a:br>
            <a:endParaRPr lang="en-GB" altLang="en-US" b="1" dirty="0"/>
          </a:p>
        </p:txBody>
      </p:sp>
      <p:graphicFrame>
        <p:nvGraphicFramePr>
          <p:cNvPr id="17412" name="Content Placeholder 2">
            <a:extLst>
              <a:ext uri="{FF2B5EF4-FFF2-40B4-BE49-F238E27FC236}">
                <a16:creationId xmlns:a16="http://schemas.microsoft.com/office/drawing/2014/main" id="{F8C9745B-A85E-EC81-BC11-1FBECDD146F0}"/>
              </a:ext>
            </a:extLst>
          </p:cNvPr>
          <p:cNvGraphicFramePr>
            <a:graphicFrameLocks noGrp="1"/>
          </p:cNvGraphicFramePr>
          <p:nvPr>
            <p:ph idx="1"/>
            <p:extLst>
              <p:ext uri="{D42A27DB-BD31-4B8C-83A1-F6EECF244321}">
                <p14:modId xmlns:p14="http://schemas.microsoft.com/office/powerpoint/2010/main" val="1454378671"/>
              </p:ext>
            </p:extLst>
          </p:nvPr>
        </p:nvGraphicFramePr>
        <p:xfrm>
          <a:off x="179512" y="1008658"/>
          <a:ext cx="8496944" cy="56560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62746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2">
                                            <p:graphicEl>
                                              <a:dgm id="{D775899B-E993-4318-9498-9662C4930E5E}"/>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2">
                                            <p:graphicEl>
                                              <a:dgm id="{D5909021-B37A-49E8-A542-93DF1AEF9B9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2">
                                            <p:graphicEl>
                                              <a:dgm id="{6DF349D6-2975-45B4-A2C9-F9859288735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2">
                                            <p:graphicEl>
                                              <a:dgm id="{8595A87C-A360-4827-9D48-ACE160FD1BF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12">
                                            <p:graphicEl>
                                              <a:dgm id="{C184A091-4CA3-43CD-B0D8-6B18C2FB96FE}"/>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412">
                                            <p:graphicEl>
                                              <a:dgm id="{ED927E7D-AE7B-4001-85F4-3FE7793C3CF7}"/>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412">
                                            <p:graphicEl>
                                              <a:dgm id="{8E8341AF-AD4F-41B8-9ED2-D3EBD49BA30A}"/>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412">
                                            <p:graphicEl>
                                              <a:dgm id="{279BC338-EF69-49A2-8349-4089A790603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41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7FD36AD1-1B71-49CE-8CDB-BD94DD626B36}"/>
              </a:ext>
            </a:extLst>
          </p:cNvPr>
          <p:cNvPicPr>
            <a:picLocks noChangeAspect="1" noChangeArrowheads="1"/>
          </p:cNvPicPr>
          <p:nvPr/>
        </p:nvPicPr>
        <p:blipFill>
          <a:blip r:embed="rId3">
            <a:alphaModFix amt="27000"/>
            <a:extLst>
              <a:ext uri="{28A0092B-C50C-407E-A947-70E740481C1C}">
                <a14:useLocalDpi xmlns:a14="http://schemas.microsoft.com/office/drawing/2010/main" val="0"/>
              </a:ext>
            </a:extLst>
          </a:blip>
          <a:srcRect/>
          <a:stretch>
            <a:fillRect/>
          </a:stretch>
        </p:blipFill>
        <p:spPr bwMode="auto">
          <a:xfrm>
            <a:off x="323528" y="277489"/>
            <a:ext cx="7414207" cy="619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2"/>
          <p:cNvSpPr>
            <a:spLocks noGrp="1" noChangeArrowheads="1"/>
          </p:cNvSpPr>
          <p:nvPr>
            <p:ph type="title"/>
          </p:nvPr>
        </p:nvSpPr>
        <p:spPr>
          <a:xfrm>
            <a:off x="508000" y="609600"/>
            <a:ext cx="6447501" cy="731168"/>
          </a:xfrm>
        </p:spPr>
        <p:txBody>
          <a:bodyPr>
            <a:normAutofit/>
          </a:bodyPr>
          <a:lstStyle/>
          <a:p>
            <a:pPr eaLnBrk="1" hangingPunct="1"/>
            <a:r>
              <a:rPr lang="en-GB" altLang="en-US" b="1" dirty="0"/>
              <a:t>Case Study Part 2</a:t>
            </a:r>
          </a:p>
        </p:txBody>
      </p:sp>
      <p:graphicFrame>
        <p:nvGraphicFramePr>
          <p:cNvPr id="17412" name="Content Placeholder 2">
            <a:extLst>
              <a:ext uri="{FF2B5EF4-FFF2-40B4-BE49-F238E27FC236}">
                <a16:creationId xmlns:a16="http://schemas.microsoft.com/office/drawing/2014/main" id="{CCCE439F-0891-932D-BA9D-6E65A2D6772B}"/>
              </a:ext>
            </a:extLst>
          </p:cNvPr>
          <p:cNvGraphicFramePr>
            <a:graphicFrameLocks noGrp="1"/>
          </p:cNvGraphicFramePr>
          <p:nvPr>
            <p:ph idx="1"/>
            <p:extLst>
              <p:ext uri="{D42A27DB-BD31-4B8C-83A1-F6EECF244321}">
                <p14:modId xmlns:p14="http://schemas.microsoft.com/office/powerpoint/2010/main" val="2448051140"/>
              </p:ext>
            </p:extLst>
          </p:nvPr>
        </p:nvGraphicFramePr>
        <p:xfrm>
          <a:off x="609599" y="1268760"/>
          <a:ext cx="6347714" cy="47726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54084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2">
                                            <p:graphicEl>
                                              <a:dgm id="{107A4FB8-7F0B-4C10-A206-8FA6629C7822}"/>
                                            </p:graphicEl>
                                          </p:spTgt>
                                        </p:tgtEl>
                                        <p:attrNameLst>
                                          <p:attrName>style.visibility</p:attrName>
                                        </p:attrNameLst>
                                      </p:cBhvr>
                                      <p:to>
                                        <p:strVal val="visible"/>
                                      </p:to>
                                    </p:set>
                                    <p:animEffect transition="in" filter="fade">
                                      <p:cBhvr>
                                        <p:cTn id="7" dur="500"/>
                                        <p:tgtEl>
                                          <p:spTgt spid="17412">
                                            <p:graphicEl>
                                              <a:dgm id="{107A4FB8-7F0B-4C10-A206-8FA6629C782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412">
                                            <p:graphicEl>
                                              <a:dgm id="{A667AD4C-561C-4B64-BC26-25B6EC20EA88}"/>
                                            </p:graphicEl>
                                          </p:spTgt>
                                        </p:tgtEl>
                                        <p:attrNameLst>
                                          <p:attrName>style.visibility</p:attrName>
                                        </p:attrNameLst>
                                      </p:cBhvr>
                                      <p:to>
                                        <p:strVal val="visible"/>
                                      </p:to>
                                    </p:set>
                                    <p:animEffect transition="in" filter="fade">
                                      <p:cBhvr>
                                        <p:cTn id="12" dur="500"/>
                                        <p:tgtEl>
                                          <p:spTgt spid="17412">
                                            <p:graphicEl>
                                              <a:dgm id="{A667AD4C-561C-4B64-BC26-25B6EC20EA8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412">
                                            <p:graphicEl>
                                              <a:dgm id="{2F68D61B-38DA-4F0A-A19D-8F262A4BF905}"/>
                                            </p:graphicEl>
                                          </p:spTgt>
                                        </p:tgtEl>
                                        <p:attrNameLst>
                                          <p:attrName>style.visibility</p:attrName>
                                        </p:attrNameLst>
                                      </p:cBhvr>
                                      <p:to>
                                        <p:strVal val="visible"/>
                                      </p:to>
                                    </p:set>
                                    <p:animEffect transition="in" filter="fade">
                                      <p:cBhvr>
                                        <p:cTn id="17" dur="500"/>
                                        <p:tgtEl>
                                          <p:spTgt spid="17412">
                                            <p:graphicEl>
                                              <a:dgm id="{2F68D61B-38DA-4F0A-A19D-8F262A4BF90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412">
                                            <p:graphicEl>
                                              <a:dgm id="{08CCEB40-DFB7-47E5-8C07-D53813C98040}"/>
                                            </p:graphicEl>
                                          </p:spTgt>
                                        </p:tgtEl>
                                        <p:attrNameLst>
                                          <p:attrName>style.visibility</p:attrName>
                                        </p:attrNameLst>
                                      </p:cBhvr>
                                      <p:to>
                                        <p:strVal val="visible"/>
                                      </p:to>
                                    </p:set>
                                    <p:animEffect transition="in" filter="fade">
                                      <p:cBhvr>
                                        <p:cTn id="22" dur="500"/>
                                        <p:tgtEl>
                                          <p:spTgt spid="17412">
                                            <p:graphicEl>
                                              <a:dgm id="{08CCEB40-DFB7-47E5-8C07-D53813C9804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412">
                                            <p:graphicEl>
                                              <a:dgm id="{9EA9954C-2318-4395-92C6-864406A4EDD7}"/>
                                            </p:graphicEl>
                                          </p:spTgt>
                                        </p:tgtEl>
                                        <p:attrNameLst>
                                          <p:attrName>style.visibility</p:attrName>
                                        </p:attrNameLst>
                                      </p:cBhvr>
                                      <p:to>
                                        <p:strVal val="visible"/>
                                      </p:to>
                                    </p:set>
                                    <p:animEffect transition="in" filter="fade">
                                      <p:cBhvr>
                                        <p:cTn id="27" dur="500"/>
                                        <p:tgtEl>
                                          <p:spTgt spid="17412">
                                            <p:graphicEl>
                                              <a:dgm id="{9EA9954C-2318-4395-92C6-864406A4EDD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412">
                                            <p:graphicEl>
                                              <a:dgm id="{AD9A0861-6847-43ED-BE62-26FF238B930F}"/>
                                            </p:graphicEl>
                                          </p:spTgt>
                                        </p:tgtEl>
                                        <p:attrNameLst>
                                          <p:attrName>style.visibility</p:attrName>
                                        </p:attrNameLst>
                                      </p:cBhvr>
                                      <p:to>
                                        <p:strVal val="visible"/>
                                      </p:to>
                                    </p:set>
                                    <p:animEffect transition="in" filter="fade">
                                      <p:cBhvr>
                                        <p:cTn id="32" dur="500"/>
                                        <p:tgtEl>
                                          <p:spTgt spid="17412">
                                            <p:graphicEl>
                                              <a:dgm id="{AD9A0861-6847-43ED-BE62-26FF238B930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412">
                                            <p:graphicEl>
                                              <a:dgm id="{8A83212C-EFC2-4ADB-9BBD-E2ED28ACB571}"/>
                                            </p:graphicEl>
                                          </p:spTgt>
                                        </p:tgtEl>
                                        <p:attrNameLst>
                                          <p:attrName>style.visibility</p:attrName>
                                        </p:attrNameLst>
                                      </p:cBhvr>
                                      <p:to>
                                        <p:strVal val="visible"/>
                                      </p:to>
                                    </p:set>
                                    <p:animEffect transition="in" filter="fade">
                                      <p:cBhvr>
                                        <p:cTn id="37" dur="500"/>
                                        <p:tgtEl>
                                          <p:spTgt spid="17412">
                                            <p:graphicEl>
                                              <a:dgm id="{8A83212C-EFC2-4ADB-9BBD-E2ED28ACB57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412">
                                            <p:graphicEl>
                                              <a:dgm id="{1CB88387-B691-4970-9E40-8B93B4D747DC}"/>
                                            </p:graphicEl>
                                          </p:spTgt>
                                        </p:tgtEl>
                                        <p:attrNameLst>
                                          <p:attrName>style.visibility</p:attrName>
                                        </p:attrNameLst>
                                      </p:cBhvr>
                                      <p:to>
                                        <p:strVal val="visible"/>
                                      </p:to>
                                    </p:set>
                                    <p:animEffect transition="in" filter="fade">
                                      <p:cBhvr>
                                        <p:cTn id="42" dur="500"/>
                                        <p:tgtEl>
                                          <p:spTgt spid="17412">
                                            <p:graphicEl>
                                              <a:dgm id="{1CB88387-B691-4970-9E40-8B93B4D747D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41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0565C35A-C6FA-4269-822E-6DB5B9C488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74" name="Straight Connector 73">
              <a:extLst>
                <a:ext uri="{FF2B5EF4-FFF2-40B4-BE49-F238E27FC236}">
                  <a16:creationId xmlns:a16="http://schemas.microsoft.com/office/drawing/2014/main" id="{F8BBEF76-F066-4551-8A87-AAFD9969E5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97E701E2-9884-4313-A922-224D075A7C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76" name="Rectangle 23">
              <a:extLst>
                <a:ext uri="{FF2B5EF4-FFF2-40B4-BE49-F238E27FC236}">
                  <a16:creationId xmlns:a16="http://schemas.microsoft.com/office/drawing/2014/main" id="{32C9DF5B-371A-4170-9F46-B6EE7EF02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5">
              <a:extLst>
                <a:ext uri="{FF2B5EF4-FFF2-40B4-BE49-F238E27FC236}">
                  <a16:creationId xmlns:a16="http://schemas.microsoft.com/office/drawing/2014/main" id="{00EAEF78-4C36-4EC9-855A-C27427C36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Isosceles Triangle 77">
              <a:extLst>
                <a:ext uri="{FF2B5EF4-FFF2-40B4-BE49-F238E27FC236}">
                  <a16:creationId xmlns:a16="http://schemas.microsoft.com/office/drawing/2014/main" id="{5E397A22-38A0-4816-926B-740F8E189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7">
              <a:extLst>
                <a:ext uri="{FF2B5EF4-FFF2-40B4-BE49-F238E27FC236}">
                  <a16:creationId xmlns:a16="http://schemas.microsoft.com/office/drawing/2014/main" id="{A4756C8A-87DB-494D-999F-E6C0EB0BDA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8">
              <a:extLst>
                <a:ext uri="{FF2B5EF4-FFF2-40B4-BE49-F238E27FC236}">
                  <a16:creationId xmlns:a16="http://schemas.microsoft.com/office/drawing/2014/main" id="{FB60A164-1613-43A9-A23E-870E89DD90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9">
              <a:extLst>
                <a:ext uri="{FF2B5EF4-FFF2-40B4-BE49-F238E27FC236}">
                  <a16:creationId xmlns:a16="http://schemas.microsoft.com/office/drawing/2014/main" id="{CA0CF5DE-8A99-4138-A0F0-C84DA0C73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B41D911B-1F2A-43C3-BDE4-77A1F3D85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Isosceles Triangle 82">
              <a:extLst>
                <a:ext uri="{FF2B5EF4-FFF2-40B4-BE49-F238E27FC236}">
                  <a16:creationId xmlns:a16="http://schemas.microsoft.com/office/drawing/2014/main" id="{A429A86E-CFC2-4521-9A58-DF4BF96D95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5" name="Rectangle 84">
            <a:extLst>
              <a:ext uri="{FF2B5EF4-FFF2-40B4-BE49-F238E27FC236}">
                <a16:creationId xmlns:a16="http://schemas.microsoft.com/office/drawing/2014/main" id="{41DC778F-EF1A-4C1B-B1AD-BA37A74E5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613FCDB4-670C-4568-96EE-093382A9E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chemeClr val="accent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C3584233-1545-4491-8CFF-C900B12D0DB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209" y="-8467"/>
            <a:ext cx="9149279" cy="71685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0565C35A-C6FA-4269-822E-6DB5B9C488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74" name="Straight Connector 73">
              <a:extLst>
                <a:ext uri="{FF2B5EF4-FFF2-40B4-BE49-F238E27FC236}">
                  <a16:creationId xmlns:a16="http://schemas.microsoft.com/office/drawing/2014/main" id="{F8BBEF76-F066-4551-8A87-AAFD9969E5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97E701E2-9884-4313-A922-224D075A7C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76" name="Rectangle 23">
              <a:extLst>
                <a:ext uri="{FF2B5EF4-FFF2-40B4-BE49-F238E27FC236}">
                  <a16:creationId xmlns:a16="http://schemas.microsoft.com/office/drawing/2014/main" id="{32C9DF5B-371A-4170-9F46-B6EE7EF02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5">
              <a:extLst>
                <a:ext uri="{FF2B5EF4-FFF2-40B4-BE49-F238E27FC236}">
                  <a16:creationId xmlns:a16="http://schemas.microsoft.com/office/drawing/2014/main" id="{00EAEF78-4C36-4EC9-855A-C27427C36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Isosceles Triangle 77">
              <a:extLst>
                <a:ext uri="{FF2B5EF4-FFF2-40B4-BE49-F238E27FC236}">
                  <a16:creationId xmlns:a16="http://schemas.microsoft.com/office/drawing/2014/main" id="{5E397A22-38A0-4816-926B-740F8E189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7">
              <a:extLst>
                <a:ext uri="{FF2B5EF4-FFF2-40B4-BE49-F238E27FC236}">
                  <a16:creationId xmlns:a16="http://schemas.microsoft.com/office/drawing/2014/main" id="{A4756C8A-87DB-494D-999F-E6C0EB0BDA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8">
              <a:extLst>
                <a:ext uri="{FF2B5EF4-FFF2-40B4-BE49-F238E27FC236}">
                  <a16:creationId xmlns:a16="http://schemas.microsoft.com/office/drawing/2014/main" id="{FB60A164-1613-43A9-A23E-870E89DD90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9">
              <a:extLst>
                <a:ext uri="{FF2B5EF4-FFF2-40B4-BE49-F238E27FC236}">
                  <a16:creationId xmlns:a16="http://schemas.microsoft.com/office/drawing/2014/main" id="{CA0CF5DE-8A99-4138-A0F0-C84DA0C73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B41D911B-1F2A-43C3-BDE4-77A1F3D85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Isosceles Triangle 82">
              <a:extLst>
                <a:ext uri="{FF2B5EF4-FFF2-40B4-BE49-F238E27FC236}">
                  <a16:creationId xmlns:a16="http://schemas.microsoft.com/office/drawing/2014/main" id="{A429A86E-CFC2-4521-9A58-DF4BF96D95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5" name="Rectangle 84">
            <a:extLst>
              <a:ext uri="{FF2B5EF4-FFF2-40B4-BE49-F238E27FC236}">
                <a16:creationId xmlns:a16="http://schemas.microsoft.com/office/drawing/2014/main" id="{41DC778F-EF1A-4C1B-B1AD-BA37A74E5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613FCDB4-670C-4568-96EE-093382A9E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chemeClr val="accent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6">
            <a:extLst>
              <a:ext uri="{FF2B5EF4-FFF2-40B4-BE49-F238E27FC236}">
                <a16:creationId xmlns:a16="http://schemas.microsoft.com/office/drawing/2014/main" id="{7106E08C-7EA2-40D2-A8A3-59C787738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397" y="483476"/>
            <a:ext cx="4001414" cy="28651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934F372E-7AED-4CC6-838F-88B4C146A9C2}"/>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1999" y="480060"/>
            <a:ext cx="4112429" cy="286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045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F9E14401-AF02-4206-9D86-EE6658034771}"/>
              </a:ext>
            </a:extLst>
          </p:cNvPr>
          <p:cNvPicPr>
            <a:picLocks noChangeAspect="1" noChangeArrowheads="1"/>
          </p:cNvPicPr>
          <p:nvPr/>
        </p:nvPicPr>
        <p:blipFill>
          <a:blip r:embed="rId3">
            <a:alphaModFix amt="27000"/>
            <a:extLst>
              <a:ext uri="{28A0092B-C50C-407E-A947-70E740481C1C}">
                <a14:useLocalDpi xmlns:a14="http://schemas.microsoft.com/office/drawing/2010/main" val="0"/>
              </a:ext>
            </a:extLst>
          </a:blip>
          <a:srcRect/>
          <a:stretch>
            <a:fillRect/>
          </a:stretch>
        </p:blipFill>
        <p:spPr bwMode="auto">
          <a:xfrm>
            <a:off x="539552" y="476672"/>
            <a:ext cx="7704856"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Rectangle 2"/>
          <p:cNvSpPr>
            <a:spLocks noGrp="1" noChangeArrowheads="1"/>
          </p:cNvSpPr>
          <p:nvPr>
            <p:ph type="title"/>
          </p:nvPr>
        </p:nvSpPr>
        <p:spPr>
          <a:xfrm>
            <a:off x="609599" y="609600"/>
            <a:ext cx="6347713" cy="731168"/>
          </a:xfrm>
        </p:spPr>
        <p:txBody>
          <a:bodyPr>
            <a:normAutofit fontScale="90000"/>
          </a:bodyPr>
          <a:lstStyle/>
          <a:p>
            <a:pPr eaLnBrk="1" hangingPunct="1"/>
            <a:r>
              <a:rPr lang="en-US" altLang="en-US" dirty="0"/>
              <a:t>References</a:t>
            </a:r>
            <a:br>
              <a:rPr lang="en-US" altLang="en-US" dirty="0"/>
            </a:br>
            <a:endParaRPr lang="en-US" altLang="en-US" dirty="0"/>
          </a:p>
        </p:txBody>
      </p:sp>
      <p:sp>
        <p:nvSpPr>
          <p:cNvPr id="60419" name="Rectangle 3"/>
          <p:cNvSpPr>
            <a:spLocks noGrp="1" noChangeArrowheads="1"/>
          </p:cNvSpPr>
          <p:nvPr>
            <p:ph idx="1"/>
          </p:nvPr>
        </p:nvSpPr>
        <p:spPr>
          <a:xfrm>
            <a:off x="609599" y="1340768"/>
            <a:ext cx="6347714" cy="5112568"/>
          </a:xfrm>
        </p:spPr>
        <p:txBody>
          <a:bodyPr>
            <a:normAutofit lnSpcReduction="10000"/>
          </a:bodyPr>
          <a:lstStyle/>
          <a:p>
            <a:pPr marL="228600" indent="-228600" algn="just">
              <a:buFont typeface="+mj-lt"/>
              <a:buAutoNum type="arabicPeriod"/>
            </a:pPr>
            <a:r>
              <a:rPr lang="en-GB" sz="1100" dirty="0">
                <a:latin typeface="Arial" panose="020B0604020202020204" pitchFamily="34" charset="0"/>
                <a:cs typeface="Arial" panose="020B0604020202020204" pitchFamily="34" charset="0"/>
              </a:rPr>
              <a:t>Alshami A,  Al-</a:t>
            </a:r>
            <a:r>
              <a:rPr lang="en-GB" sz="1100" dirty="0" err="1">
                <a:latin typeface="Arial" panose="020B0604020202020204" pitchFamily="34" charset="0"/>
                <a:cs typeface="Arial" panose="020B0604020202020204" pitchFamily="34" charset="0"/>
              </a:rPr>
              <a:t>Bayati</a:t>
            </a:r>
            <a:r>
              <a:rPr lang="en-GB" sz="1100" dirty="0">
                <a:latin typeface="Arial" panose="020B0604020202020204" pitchFamily="34" charset="0"/>
                <a:cs typeface="Arial" panose="020B0604020202020204" pitchFamily="34" charset="0"/>
              </a:rPr>
              <a:t> A, </a:t>
            </a:r>
            <a:r>
              <a:rPr lang="en-GB" sz="1100" dirty="0" err="1">
                <a:latin typeface="Arial" panose="020B0604020202020204" pitchFamily="34" charset="0"/>
                <a:cs typeface="Arial" panose="020B0604020202020204" pitchFamily="34" charset="0"/>
              </a:rPr>
              <a:t>Douedi.S</a:t>
            </a:r>
            <a:r>
              <a:rPr lang="en-GB" sz="1100" dirty="0">
                <a:latin typeface="Arial" panose="020B0604020202020204" pitchFamily="34" charset="0"/>
                <a:cs typeface="Arial" panose="020B0604020202020204" pitchFamily="34" charset="0"/>
              </a:rPr>
              <a:t>* , Hossain MA, Patel S, and Asif A (2021) “</a:t>
            </a:r>
            <a:r>
              <a:rPr lang="en-GB" sz="1100" i="1" dirty="0">
                <a:latin typeface="Arial" panose="020B0604020202020204" pitchFamily="34" charset="0"/>
                <a:cs typeface="Arial" panose="020B0604020202020204" pitchFamily="34" charset="0"/>
              </a:rPr>
              <a:t>Clinical characteristics and outcomes of patients admitted to hospitals for posterior reversible encephalopathy syndrome: a retrospective cohort study”,</a:t>
            </a:r>
            <a:r>
              <a:rPr lang="en-GB" sz="1100" dirty="0">
                <a:latin typeface="Arial" panose="020B0604020202020204" pitchFamily="34" charset="0"/>
                <a:cs typeface="Arial" panose="020B0604020202020204" pitchFamily="34" charset="0"/>
              </a:rPr>
              <a:t> BMC Neurology. 21:107. Pp 1-7.</a:t>
            </a:r>
          </a:p>
          <a:p>
            <a:pPr marL="228600" indent="-228600" algn="just">
              <a:buFont typeface="+mj-lt"/>
              <a:buAutoNum type="arabicPeriod"/>
            </a:pPr>
            <a:r>
              <a:rPr lang="en-GB" sz="1100" dirty="0">
                <a:latin typeface="Arial" panose="020B0604020202020204" pitchFamily="34" charset="0"/>
                <a:cs typeface="Arial" panose="020B0604020202020204" pitchFamily="34" charset="0"/>
              </a:rPr>
              <a:t>Gao B, Ly. C, Lerner A, McKinney AM (2018) </a:t>
            </a:r>
            <a:r>
              <a:rPr lang="en-GB" sz="1100" i="1" dirty="0">
                <a:latin typeface="Arial" panose="020B0604020202020204" pitchFamily="34" charset="0"/>
                <a:cs typeface="Arial" panose="020B0604020202020204" pitchFamily="34" charset="0"/>
              </a:rPr>
              <a:t>“Controversy of posterior reversible encephalopathy syndrome: what have we learnt in the last 20 years?” </a:t>
            </a:r>
            <a:r>
              <a:rPr lang="pl-PL" sz="1100" dirty="0">
                <a:latin typeface="Arial" panose="020B0604020202020204" pitchFamily="34" charset="0"/>
                <a:cs typeface="Arial" panose="020B0604020202020204" pitchFamily="34" charset="0"/>
              </a:rPr>
              <a:t>J Neurol Neurosurg Psychiatry</a:t>
            </a:r>
            <a:r>
              <a:rPr lang="en-GB" sz="1100" dirty="0">
                <a:latin typeface="Arial" panose="020B0604020202020204" pitchFamily="34" charset="0"/>
                <a:cs typeface="Arial" panose="020B0604020202020204" pitchFamily="34" charset="0"/>
              </a:rPr>
              <a:t> </a:t>
            </a:r>
            <a:r>
              <a:rPr lang="pl-PL" sz="1100" dirty="0">
                <a:latin typeface="Arial" panose="020B0604020202020204" pitchFamily="34" charset="0"/>
                <a:cs typeface="Arial" panose="020B0604020202020204" pitchFamily="34" charset="0"/>
              </a:rPr>
              <a:t>89:</a:t>
            </a:r>
            <a:r>
              <a:rPr lang="en-GB" sz="1100" dirty="0">
                <a:latin typeface="Arial" panose="020B0604020202020204" pitchFamily="34" charset="0"/>
                <a:cs typeface="Arial" panose="020B0604020202020204" pitchFamily="34" charset="0"/>
              </a:rPr>
              <a:t> Pp </a:t>
            </a:r>
            <a:r>
              <a:rPr lang="pl-PL" sz="1100" dirty="0">
                <a:latin typeface="Arial" panose="020B0604020202020204" pitchFamily="34" charset="0"/>
                <a:cs typeface="Arial" panose="020B0604020202020204" pitchFamily="34" charset="0"/>
              </a:rPr>
              <a:t>14–20.</a:t>
            </a:r>
            <a:endParaRPr lang="en-GB" sz="1100" dirty="0">
              <a:latin typeface="Arial" panose="020B0604020202020204" pitchFamily="34" charset="0"/>
              <a:cs typeface="Arial" panose="020B0604020202020204" pitchFamily="34" charset="0"/>
            </a:endParaRPr>
          </a:p>
          <a:p>
            <a:pPr marL="228600" indent="-228600" algn="just">
              <a:buFont typeface="+mj-lt"/>
              <a:buAutoNum type="arabicPeriod"/>
            </a:pPr>
            <a:r>
              <a:rPr lang="en-GB" sz="1100" dirty="0">
                <a:latin typeface="Arial" panose="020B0604020202020204" pitchFamily="34" charset="0"/>
                <a:cs typeface="Arial" panose="020B0604020202020204" pitchFamily="34" charset="0"/>
              </a:rPr>
              <a:t>Gewirtz AN, Gao V, </a:t>
            </a:r>
            <a:r>
              <a:rPr lang="en-GB" sz="1100" dirty="0" err="1">
                <a:latin typeface="Arial" panose="020B0604020202020204" pitchFamily="34" charset="0"/>
                <a:cs typeface="Arial" panose="020B0604020202020204" pitchFamily="34" charset="0"/>
              </a:rPr>
              <a:t>Parauda</a:t>
            </a:r>
            <a:r>
              <a:rPr lang="en-GB" sz="1100" dirty="0">
                <a:latin typeface="Arial" panose="020B0604020202020204" pitchFamily="34" charset="0"/>
                <a:cs typeface="Arial" panose="020B0604020202020204" pitchFamily="34" charset="0"/>
              </a:rPr>
              <a:t> SC, Robbins MS (2021) “</a:t>
            </a:r>
            <a:r>
              <a:rPr lang="en-GB" sz="1100" i="1" dirty="0">
                <a:latin typeface="Arial" panose="020B0604020202020204" pitchFamily="34" charset="0"/>
                <a:cs typeface="Arial" panose="020B0604020202020204" pitchFamily="34" charset="0"/>
              </a:rPr>
              <a:t>Posterior Reversible Encephalopathy Syndrome”,</a:t>
            </a:r>
            <a:r>
              <a:rPr lang="en-GB" sz="1100" dirty="0">
                <a:latin typeface="Arial" panose="020B0604020202020204" pitchFamily="34" charset="0"/>
                <a:cs typeface="Arial" panose="020B0604020202020204" pitchFamily="34" charset="0"/>
              </a:rPr>
              <a:t> Current Pain and Headache Reports. 25:19. Pp </a:t>
            </a:r>
          </a:p>
          <a:p>
            <a:pPr marL="228600" indent="-228600" algn="just">
              <a:buFont typeface="+mj-lt"/>
              <a:buAutoNum type="arabicPeriod"/>
            </a:pPr>
            <a:r>
              <a:rPr lang="en-GB" sz="1100" dirty="0">
                <a:latin typeface="Arial" panose="020B0604020202020204" pitchFamily="34" charset="0"/>
                <a:cs typeface="Arial" panose="020B0604020202020204" pitchFamily="34" charset="0"/>
              </a:rPr>
              <a:t>Liman TG, Siebert E, Endres M (2019) </a:t>
            </a:r>
            <a:r>
              <a:rPr lang="en-GB" sz="1100" i="1" dirty="0">
                <a:latin typeface="Arial" panose="020B0604020202020204" pitchFamily="34" charset="0"/>
                <a:cs typeface="Arial" panose="020B0604020202020204" pitchFamily="34" charset="0"/>
              </a:rPr>
              <a:t>“Posterior reversible encephalopathy syndrome</a:t>
            </a:r>
            <a:r>
              <a:rPr lang="en-GB" sz="1100" dirty="0">
                <a:latin typeface="Arial" panose="020B0604020202020204" pitchFamily="34" charset="0"/>
                <a:cs typeface="Arial" panose="020B0604020202020204" pitchFamily="34" charset="0"/>
              </a:rPr>
              <a:t>” </a:t>
            </a:r>
            <a:r>
              <a:rPr lang="en-GB" sz="1100" dirty="0" err="1">
                <a:latin typeface="Arial" panose="020B0604020202020204" pitchFamily="34" charset="0"/>
                <a:cs typeface="Arial" panose="020B0604020202020204" pitchFamily="34" charset="0"/>
              </a:rPr>
              <a:t>Curr</a:t>
            </a:r>
            <a:r>
              <a:rPr lang="en-GB" sz="1100" dirty="0">
                <a:latin typeface="Arial" panose="020B0604020202020204" pitchFamily="34" charset="0"/>
                <a:cs typeface="Arial" panose="020B0604020202020204" pitchFamily="34" charset="0"/>
              </a:rPr>
              <a:t> </a:t>
            </a:r>
            <a:r>
              <a:rPr lang="en-GB" sz="1100" dirty="0" err="1">
                <a:latin typeface="Arial" panose="020B0604020202020204" pitchFamily="34" charset="0"/>
                <a:cs typeface="Arial" panose="020B0604020202020204" pitchFamily="34" charset="0"/>
              </a:rPr>
              <a:t>Opin</a:t>
            </a:r>
            <a:r>
              <a:rPr lang="en-GB" sz="1100" dirty="0">
                <a:latin typeface="Arial" panose="020B0604020202020204" pitchFamily="34" charset="0"/>
                <a:cs typeface="Arial" panose="020B0604020202020204" pitchFamily="34" charset="0"/>
              </a:rPr>
              <a:t> Neurology  32(1).  Pp 25-35.</a:t>
            </a:r>
          </a:p>
          <a:p>
            <a:pPr marL="228600" indent="-228600" algn="just">
              <a:buFont typeface="+mj-lt"/>
              <a:buAutoNum type="arabicPeriod"/>
            </a:pPr>
            <a:r>
              <a:rPr lang="en-GB" sz="1100" dirty="0" err="1">
                <a:latin typeface="Arial" panose="020B0604020202020204" pitchFamily="34" charset="0"/>
                <a:cs typeface="Arial" panose="020B0604020202020204" pitchFamily="34" charset="0"/>
              </a:rPr>
              <a:t>Mergen</a:t>
            </a:r>
            <a:r>
              <a:rPr lang="en-GB" sz="1100" dirty="0">
                <a:latin typeface="Arial" panose="020B0604020202020204" pitchFamily="34" charset="0"/>
                <a:cs typeface="Arial" panose="020B0604020202020204" pitchFamily="34" charset="0"/>
              </a:rPr>
              <a:t> S, Long B, and </a:t>
            </a:r>
            <a:r>
              <a:rPr lang="en-GB" sz="1100" dirty="0" err="1">
                <a:latin typeface="Arial" panose="020B0604020202020204" pitchFamily="34" charset="0"/>
                <a:cs typeface="Arial" panose="020B0604020202020204" pitchFamily="34" charset="0"/>
              </a:rPr>
              <a:t>Matloc</a:t>
            </a:r>
            <a:r>
              <a:rPr lang="en-GB" sz="1100" dirty="0">
                <a:latin typeface="Arial" panose="020B0604020202020204" pitchFamily="34" charset="0"/>
                <a:cs typeface="Arial" panose="020B0604020202020204" pitchFamily="34" charset="0"/>
              </a:rPr>
              <a:t> A (2021) </a:t>
            </a:r>
            <a:r>
              <a:rPr lang="en-GB" sz="1100" i="1" dirty="0">
                <a:latin typeface="Arial" panose="020B0604020202020204" pitchFamily="34" charset="0"/>
                <a:cs typeface="Arial" panose="020B0604020202020204" pitchFamily="34" charset="0"/>
              </a:rPr>
              <a:t>“Posterior Reversible Encephalopathy Syndrome: A Narrative Review for Emergency Clinicians</a:t>
            </a:r>
            <a:r>
              <a:rPr lang="en-GB" sz="1100" dirty="0">
                <a:latin typeface="Arial" panose="020B0604020202020204" pitchFamily="34" charset="0"/>
                <a:cs typeface="Arial" panose="020B0604020202020204" pitchFamily="34" charset="0"/>
              </a:rPr>
              <a:t>”,  The Journal of Emergency Medicine. 61(6) Pp. 666–673.</a:t>
            </a:r>
          </a:p>
          <a:p>
            <a:pPr marL="228600" indent="-228600" algn="just">
              <a:buFont typeface="+mj-lt"/>
              <a:buAutoNum type="arabicPeriod"/>
            </a:pPr>
            <a:r>
              <a:rPr lang="en-GB" sz="1100" dirty="0">
                <a:latin typeface="Arial" panose="020B0604020202020204" pitchFamily="34" charset="0"/>
                <a:cs typeface="Arial" panose="020B0604020202020204" pitchFamily="34" charset="0"/>
              </a:rPr>
              <a:t>Parasher A and Jhamb R (2020) </a:t>
            </a:r>
            <a:r>
              <a:rPr lang="en-GB" sz="1100" i="1" dirty="0">
                <a:latin typeface="Arial" panose="020B0604020202020204" pitchFamily="34" charset="0"/>
                <a:cs typeface="Arial" panose="020B0604020202020204" pitchFamily="34" charset="0"/>
              </a:rPr>
              <a:t>“Posterior reversible encephalopathy syndrome (PRES): presentation, diagnosis and treatment”, </a:t>
            </a:r>
            <a:r>
              <a:rPr lang="en-GB" sz="1100" dirty="0">
                <a:latin typeface="Arial" panose="020B0604020202020204" pitchFamily="34" charset="0"/>
                <a:cs typeface="Arial" panose="020B0604020202020204" pitchFamily="34" charset="0"/>
              </a:rPr>
              <a:t> Postgrad Med J . 96. Pp 623-628.</a:t>
            </a:r>
            <a:r>
              <a:rPr lang="en-GB" sz="1100" dirty="0"/>
              <a:t> </a:t>
            </a:r>
          </a:p>
          <a:p>
            <a:pPr marL="228600" indent="-228600" algn="just">
              <a:buFont typeface="+mj-lt"/>
              <a:buAutoNum type="arabicPeriod"/>
            </a:pPr>
            <a:r>
              <a:rPr lang="en-GB" sz="1100" dirty="0">
                <a:latin typeface="Arial" panose="020B0604020202020204" pitchFamily="34" charset="0"/>
                <a:cs typeface="Arial" panose="020B0604020202020204" pitchFamily="34" charset="0"/>
              </a:rPr>
              <a:t>Shankar J, Jillian Banfield J (2017) “</a:t>
            </a:r>
            <a:r>
              <a:rPr lang="en-GB" sz="1100" i="1" dirty="0">
                <a:latin typeface="Arial" panose="020B0604020202020204" pitchFamily="34" charset="0"/>
                <a:cs typeface="Arial" panose="020B0604020202020204" pitchFamily="34" charset="0"/>
              </a:rPr>
              <a:t>Posterior Reversible Encephalopathy Syndrome: A Review</a:t>
            </a:r>
            <a:r>
              <a:rPr lang="en-GB" sz="1100" dirty="0">
                <a:latin typeface="Arial" panose="020B0604020202020204" pitchFamily="34" charset="0"/>
                <a:cs typeface="Arial" panose="020B0604020202020204" pitchFamily="34" charset="0"/>
              </a:rPr>
              <a:t>”, Canadian Association of Radiologists Journal. 68. Pp 147-153.</a:t>
            </a:r>
          </a:p>
          <a:p>
            <a:pPr marL="228600" indent="-228600" algn="just">
              <a:buFont typeface="+mj-lt"/>
              <a:buAutoNum type="arabicPeriod"/>
            </a:pPr>
            <a:r>
              <a:rPr lang="en-GB" sz="1100" dirty="0" err="1">
                <a:latin typeface="Arial" panose="020B0604020202020204" pitchFamily="34" charset="0"/>
                <a:cs typeface="Arial" panose="020B0604020202020204" pitchFamily="34" charset="0"/>
              </a:rPr>
              <a:t>Staykov</a:t>
            </a:r>
            <a:r>
              <a:rPr lang="en-GB" sz="1100" dirty="0">
                <a:latin typeface="Arial" panose="020B0604020202020204" pitchFamily="34" charset="0"/>
                <a:cs typeface="Arial" panose="020B0604020202020204" pitchFamily="34" charset="0"/>
              </a:rPr>
              <a:t> D, Schwab S (2011) “</a:t>
            </a:r>
            <a:r>
              <a:rPr lang="en-GB" sz="1100" i="1" dirty="0">
                <a:latin typeface="Arial" panose="020B0604020202020204" pitchFamily="34" charset="0"/>
                <a:cs typeface="Arial" panose="020B0604020202020204" pitchFamily="34" charset="0"/>
              </a:rPr>
              <a:t>Posterior Reversible Encephalopathy Syndrome</a:t>
            </a:r>
            <a:r>
              <a:rPr lang="en-GB" sz="1100" dirty="0">
                <a:latin typeface="Arial" panose="020B0604020202020204" pitchFamily="34" charset="0"/>
                <a:cs typeface="Arial" panose="020B0604020202020204" pitchFamily="34" charset="0"/>
              </a:rPr>
              <a:t>”,  Journal of Intensive Care Medicine. 27(1). Pp 11-24.</a:t>
            </a:r>
          </a:p>
          <a:p>
            <a:pPr marL="228600" indent="-228600" algn="just">
              <a:buFont typeface="+mj-lt"/>
              <a:buAutoNum type="arabicPeriod"/>
            </a:pPr>
            <a:r>
              <a:rPr lang="en-GB" sz="1100" dirty="0">
                <a:latin typeface="Arial" panose="020B0604020202020204" pitchFamily="34" charset="0"/>
                <a:cs typeface="Arial" panose="020B0604020202020204" pitchFamily="34" charset="0"/>
              </a:rPr>
              <a:t>Syuichi T , and Tomoko Ogawa T (2019) “</a:t>
            </a:r>
            <a:r>
              <a:rPr lang="en-GB" sz="1100" i="1" dirty="0">
                <a:latin typeface="Arial" panose="020B0604020202020204" pitchFamily="34" charset="0"/>
                <a:cs typeface="Arial" panose="020B0604020202020204" pitchFamily="34" charset="0"/>
              </a:rPr>
              <a:t>Posterior reversible encephalopathy syndrome: A review with emphasis on neuroimaging characteristics”</a:t>
            </a:r>
            <a:r>
              <a:rPr lang="en-GB" sz="1100" dirty="0">
                <a:latin typeface="Arial" panose="020B0604020202020204" pitchFamily="34" charset="0"/>
                <a:cs typeface="Arial" panose="020B0604020202020204" pitchFamily="34" charset="0"/>
              </a:rPr>
              <a:t>, Journal of the Neurological Sciences. 404. Pp 72-79.</a:t>
            </a:r>
          </a:p>
          <a:p>
            <a:pPr marL="228600" indent="-228600" algn="just">
              <a:buFont typeface="+mj-lt"/>
              <a:buAutoNum type="arabicPeriod"/>
            </a:pPr>
            <a:r>
              <a:rPr lang="en-GB" sz="1100" dirty="0">
                <a:latin typeface="Arial" panose="020B0604020202020204" pitchFamily="34" charset="0"/>
                <a:cs typeface="Arial" panose="020B0604020202020204" pitchFamily="34" charset="0"/>
              </a:rPr>
              <a:t>Triplett JD, Kutlubaev.MA, Kermode AG , </a:t>
            </a:r>
            <a:r>
              <a:rPr lang="en-GB" sz="1100" dirty="0" err="1">
                <a:latin typeface="Arial" panose="020B0604020202020204" pitchFamily="34" charset="0"/>
                <a:cs typeface="Arial" panose="020B0604020202020204" pitchFamily="34" charset="0"/>
              </a:rPr>
              <a:t>HardyT</a:t>
            </a:r>
            <a:r>
              <a:rPr lang="en-GB" sz="1100" dirty="0">
                <a:latin typeface="Arial" panose="020B0604020202020204" pitchFamily="34" charset="0"/>
                <a:cs typeface="Arial" panose="020B0604020202020204" pitchFamily="34" charset="0"/>
              </a:rPr>
              <a:t> (2022) |”</a:t>
            </a:r>
            <a:r>
              <a:rPr lang="en-GB" sz="1100" i="1" dirty="0">
                <a:latin typeface="Arial" panose="020B0604020202020204" pitchFamily="34" charset="0"/>
                <a:cs typeface="Arial" panose="020B0604020202020204" pitchFamily="34" charset="0"/>
              </a:rPr>
              <a:t>Posterior reversible encephalopathy syndrome (PRES): diagnosis and management</a:t>
            </a:r>
            <a:r>
              <a:rPr lang="en-GB" sz="1100" dirty="0">
                <a:latin typeface="Arial" panose="020B0604020202020204" pitchFamily="34" charset="0"/>
                <a:cs typeface="Arial" panose="020B0604020202020204" pitchFamily="34" charset="0"/>
              </a:rPr>
              <a:t>”, Practical Neurology. 22. Pp 183–189.</a:t>
            </a:r>
          </a:p>
          <a:p>
            <a:pPr marL="228600" indent="-228600" algn="just">
              <a:buFont typeface="+mj-lt"/>
              <a:buAutoNum type="arabicPeriod"/>
            </a:pPr>
            <a:endParaRPr lang="en-GB" sz="1200" dirty="0">
              <a:latin typeface="Arial" panose="020B0604020202020204" pitchFamily="34" charset="0"/>
              <a:cs typeface="Arial" panose="020B0604020202020204" pitchFamily="34" charset="0"/>
            </a:endParaRPr>
          </a:p>
          <a:p>
            <a:pPr marL="0" indent="0">
              <a:buNone/>
            </a:pPr>
            <a:endParaRPr lang="en-GB" sz="1700" b="1" i="0" dirty="0">
              <a:solidFill>
                <a:schemeClr val="tx1"/>
              </a:solidFill>
              <a:effectLst/>
              <a:latin typeface="Arial" panose="020B0604020202020204" pitchFamily="34" charset="0"/>
              <a:cs typeface="Arial" panose="020B0604020202020204" pitchFamily="34" charset="0"/>
            </a:endParaRPr>
          </a:p>
          <a:p>
            <a:pPr eaLnBrk="1" hangingPunct="1"/>
            <a:endParaRPr lang="en-US"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0.21.0.2123"/>
  <p:tag name="SLIDO_PRESENTATION_ID" val="00000000-0000-0000-0000-000000000000"/>
  <p:tag name="SLIDO_EVENT_UUID" val="ac442e2e-58ec-4ef4-a71e-3e692f217524"/>
  <p:tag name="SLIDO_EVENT_SECTION_UUID" val="caaf3603-5c42-4e38-942e-f62d23e6bca5"/>
</p:tagLst>
</file>

<file path=ppt/theme/theme1.xml><?xml version="1.0" encoding="utf-8"?>
<a:theme xmlns:a="http://schemas.openxmlformats.org/drawingml/2006/main" name="Facet">
  <a:themeElements>
    <a:clrScheme name="Custom 1">
      <a:dk1>
        <a:sysClr val="windowText" lastClr="000000"/>
      </a:dk1>
      <a:lt1>
        <a:sysClr val="window" lastClr="FFFFFF"/>
      </a:lt1>
      <a:dk2>
        <a:srgbClr val="FFFFFF"/>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85A229E6E635E4A9CDA01555011753B" ma:contentTypeVersion="4" ma:contentTypeDescription="Create a new document." ma:contentTypeScope="" ma:versionID="4687cf149414392597f3b1aaca6d5400">
  <xsd:schema xmlns:xsd="http://www.w3.org/2001/XMLSchema" xmlns:xs="http://www.w3.org/2001/XMLSchema" xmlns:p="http://schemas.microsoft.com/office/2006/metadata/properties" xmlns:ns2="275e593e-bed3-46bf-90bc-663334641d48" targetNamespace="http://schemas.microsoft.com/office/2006/metadata/properties" ma:root="true" ma:fieldsID="7b091fd7e9437c3849f48ecc7853e165" ns2:_="">
    <xsd:import namespace="275e593e-bed3-46bf-90bc-663334641d4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5e593e-bed3-46bf-90bc-663334641d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3E9F2C-AA7C-476F-BBFF-799AF3579229}">
  <ds:schemaRefs>
    <ds:schemaRef ds:uri="http://schemas.microsoft.com/office/infopath/2007/PartnerControls"/>
    <ds:schemaRef ds:uri="http://schemas.microsoft.com/office/2006/metadata/properties"/>
    <ds:schemaRef ds:uri="275e593e-bed3-46bf-90bc-663334641d48"/>
    <ds:schemaRef ds:uri="http://purl.org/dc/terms/"/>
    <ds:schemaRef ds:uri="http://purl.org/dc/dcmitype/"/>
    <ds:schemaRef ds:uri="http://purl.org/dc/elements/1.1/"/>
    <ds:schemaRef ds:uri="http://www.w3.org/XML/1998/namespace"/>
    <ds:schemaRef ds:uri="http://schemas.microsoft.com/office/2006/documentManagement/types"/>
    <ds:schemaRef ds:uri="http://schemas.openxmlformats.org/package/2006/metadata/core-properties"/>
  </ds:schemaRefs>
</ds:datastoreItem>
</file>

<file path=customXml/itemProps2.xml><?xml version="1.0" encoding="utf-8"?>
<ds:datastoreItem xmlns:ds="http://schemas.openxmlformats.org/officeDocument/2006/customXml" ds:itemID="{B2759153-AC4F-44DA-8619-9BB9A14DC161}">
  <ds:schemaRefs>
    <ds:schemaRef ds:uri="http://schemas.microsoft.com/sharepoint/v3/contenttype/forms"/>
  </ds:schemaRefs>
</ds:datastoreItem>
</file>

<file path=customXml/itemProps3.xml><?xml version="1.0" encoding="utf-8"?>
<ds:datastoreItem xmlns:ds="http://schemas.openxmlformats.org/officeDocument/2006/customXml" ds:itemID="{10491D99-9E1F-446B-82D3-95D7F66047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5e593e-bed3-46bf-90bc-663334641d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1207</TotalTime>
  <Words>1870</Words>
  <Application>Microsoft Office PowerPoint</Application>
  <PresentationFormat>On-screen Show (4:3)</PresentationFormat>
  <Paragraphs>144</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Times New Roman</vt:lpstr>
      <vt:lpstr>Trebuchet MS</vt:lpstr>
      <vt:lpstr>Wingdings 3</vt:lpstr>
      <vt:lpstr>Facet</vt:lpstr>
      <vt:lpstr>Posterior Reversible Encephalopathy Syndrome PRES </vt:lpstr>
      <vt:lpstr>Aims and Objectives       </vt:lpstr>
      <vt:lpstr>PowerPoint Presentation</vt:lpstr>
      <vt:lpstr>Pathology</vt:lpstr>
      <vt:lpstr>Causes</vt:lpstr>
      <vt:lpstr>Symptoms</vt:lpstr>
      <vt:lpstr>Management</vt:lpstr>
      <vt:lpstr>Outcomes</vt:lpstr>
      <vt:lpstr>Case Study Part 1 </vt:lpstr>
      <vt:lpstr>Case Study Part 2</vt:lpstr>
      <vt:lpstr>PowerPoint Presentation</vt:lpstr>
      <vt:lpstr>PowerPoint Presentation</vt:lpstr>
      <vt:lpstr>References </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Subarachnoid Haemorrhage</dc:title>
  <dc:creator>Sally Aucken</dc:creator>
  <cp:lastModifiedBy>Savitri Narinesingh</cp:lastModifiedBy>
  <cp:revision>206</cp:revision>
  <cp:lastPrinted>2010-05-13T17:50:21Z</cp:lastPrinted>
  <dcterms:created xsi:type="dcterms:W3CDTF">2010-05-14T12:35:19Z</dcterms:created>
  <dcterms:modified xsi:type="dcterms:W3CDTF">2022-09-05T12:22:14Z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0.21.0.2123</vt:lpwstr>
  </property>
  <property fmtid="{D5CDD505-2E9C-101B-9397-08002B2CF9AE}" pid="3" name="ContentTypeId">
    <vt:lpwstr>0x010100485A229E6E635E4A9CDA01555011753B</vt:lpwstr>
  </property>
</Properties>
</file>